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88"/>
  </p:notesMasterIdLst>
  <p:sldIdLst>
    <p:sldId id="256" r:id="rId2"/>
    <p:sldId id="368" r:id="rId3"/>
    <p:sldId id="322" r:id="rId4"/>
    <p:sldId id="324" r:id="rId5"/>
    <p:sldId id="315" r:id="rId6"/>
    <p:sldId id="369" r:id="rId7"/>
    <p:sldId id="365" r:id="rId8"/>
    <p:sldId id="313" r:id="rId9"/>
    <p:sldId id="320" r:id="rId10"/>
    <p:sldId id="318" r:id="rId11"/>
    <p:sldId id="334" r:id="rId12"/>
    <p:sldId id="321" r:id="rId13"/>
    <p:sldId id="316" r:id="rId14"/>
    <p:sldId id="317" r:id="rId15"/>
    <p:sldId id="314" r:id="rId16"/>
    <p:sldId id="323" r:id="rId17"/>
    <p:sldId id="331" r:id="rId18"/>
    <p:sldId id="326" r:id="rId19"/>
    <p:sldId id="337" r:id="rId20"/>
    <p:sldId id="332" r:id="rId21"/>
    <p:sldId id="358" r:id="rId22"/>
    <p:sldId id="377" r:id="rId23"/>
    <p:sldId id="333" r:id="rId24"/>
    <p:sldId id="329" r:id="rId25"/>
    <p:sldId id="336" r:id="rId26"/>
    <p:sldId id="280" r:id="rId27"/>
    <p:sldId id="345" r:id="rId28"/>
    <p:sldId id="340" r:id="rId29"/>
    <p:sldId id="341" r:id="rId30"/>
    <p:sldId id="346" r:id="rId31"/>
    <p:sldId id="347" r:id="rId32"/>
    <p:sldId id="342" r:id="rId33"/>
    <p:sldId id="343" r:id="rId34"/>
    <p:sldId id="371" r:id="rId35"/>
    <p:sldId id="259" r:id="rId36"/>
    <p:sldId id="348" r:id="rId37"/>
    <p:sldId id="349" r:id="rId38"/>
    <p:sldId id="353" r:id="rId39"/>
    <p:sldId id="375" r:id="rId40"/>
    <p:sldId id="350" r:id="rId41"/>
    <p:sldId id="352" r:id="rId42"/>
    <p:sldId id="376" r:id="rId43"/>
    <p:sldId id="351" r:id="rId44"/>
    <p:sldId id="354" r:id="rId45"/>
    <p:sldId id="355" r:id="rId46"/>
    <p:sldId id="357" r:id="rId47"/>
    <p:sldId id="267" r:id="rId48"/>
    <p:sldId id="258" r:id="rId49"/>
    <p:sldId id="277" r:id="rId50"/>
    <p:sldId id="260" r:id="rId51"/>
    <p:sldId id="310" r:id="rId52"/>
    <p:sldId id="306" r:id="rId53"/>
    <p:sldId id="292" r:id="rId54"/>
    <p:sldId id="293" r:id="rId55"/>
    <p:sldId id="298" r:id="rId56"/>
    <p:sldId id="325" r:id="rId57"/>
    <p:sldId id="302" r:id="rId58"/>
    <p:sldId id="360" r:id="rId59"/>
    <p:sldId id="308" r:id="rId60"/>
    <p:sldId id="373" r:id="rId61"/>
    <p:sldId id="361" r:id="rId62"/>
    <p:sldId id="300" r:id="rId63"/>
    <p:sldId id="294" r:id="rId64"/>
    <p:sldId id="295" r:id="rId65"/>
    <p:sldId id="262" r:id="rId66"/>
    <p:sldId id="263" r:id="rId67"/>
    <p:sldId id="266" r:id="rId68"/>
    <p:sldId id="264" r:id="rId69"/>
    <p:sldId id="268" r:id="rId70"/>
    <p:sldId id="269" r:id="rId71"/>
    <p:sldId id="270" r:id="rId72"/>
    <p:sldId id="271" r:id="rId73"/>
    <p:sldId id="362" r:id="rId74"/>
    <p:sldId id="284" r:id="rId75"/>
    <p:sldId id="273" r:id="rId76"/>
    <p:sldId id="291" r:id="rId77"/>
    <p:sldId id="274" r:id="rId78"/>
    <p:sldId id="311" r:id="rId79"/>
    <p:sldId id="312" r:id="rId80"/>
    <p:sldId id="275" r:id="rId81"/>
    <p:sldId id="372" r:id="rId82"/>
    <p:sldId id="364" r:id="rId83"/>
    <p:sldId id="276" r:id="rId84"/>
    <p:sldId id="366" r:id="rId85"/>
    <p:sldId id="367" r:id="rId86"/>
    <p:sldId id="278" r:id="rId8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23E30F-C5D4-4106-B3AC-D202E4081959}" v="73" dt="2020-11-14T12:53:35.328"/>
  </p1510:revLst>
</p1510:revInfo>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682" y="1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ari Fushimi" userId="0a7bcbea40d0514a" providerId="LiveId" clId="{2523E30F-C5D4-4106-B3AC-D202E4081959}"/>
    <pc:docChg chg="undo redo custSel mod addSld delSld modSld">
      <pc:chgData name="Inari Fushimi" userId="0a7bcbea40d0514a" providerId="LiveId" clId="{2523E30F-C5D4-4106-B3AC-D202E4081959}" dt="2020-11-14T12:53:51.003" v="8764" actId="14100"/>
      <pc:docMkLst>
        <pc:docMk/>
      </pc:docMkLst>
      <pc:sldChg chg="modSp mod">
        <pc:chgData name="Inari Fushimi" userId="0a7bcbea40d0514a" providerId="LiveId" clId="{2523E30F-C5D4-4106-B3AC-D202E4081959}" dt="2020-11-11T17:58:08.591" v="4628" actId="20577"/>
        <pc:sldMkLst>
          <pc:docMk/>
          <pc:sldMk cId="0" sldId="256"/>
        </pc:sldMkLst>
        <pc:spChg chg="mod">
          <ac:chgData name="Inari Fushimi" userId="0a7bcbea40d0514a" providerId="LiveId" clId="{2523E30F-C5D4-4106-B3AC-D202E4081959}" dt="2020-11-11T17:58:08.591" v="4628" actId="20577"/>
          <ac:spMkLst>
            <pc:docMk/>
            <pc:sldMk cId="0" sldId="256"/>
            <ac:spMk id="2" creationId="{00000000-0000-0000-0000-000000000000}"/>
          </ac:spMkLst>
        </pc:spChg>
      </pc:sldChg>
      <pc:sldChg chg="modSp">
        <pc:chgData name="Inari Fushimi" userId="0a7bcbea40d0514a" providerId="LiveId" clId="{2523E30F-C5D4-4106-B3AC-D202E4081959}" dt="2020-11-11T09:53:20.616" v="1839" actId="20577"/>
        <pc:sldMkLst>
          <pc:docMk/>
          <pc:sldMk cId="0" sldId="258"/>
        </pc:sldMkLst>
        <pc:graphicFrameChg chg="mod">
          <ac:chgData name="Inari Fushimi" userId="0a7bcbea40d0514a" providerId="LiveId" clId="{2523E30F-C5D4-4106-B3AC-D202E4081959}" dt="2020-11-11T09:53:20.616" v="1839" actId="20577"/>
          <ac:graphicFrameMkLst>
            <pc:docMk/>
            <pc:sldMk cId="0" sldId="258"/>
            <ac:graphicFrameMk id="5" creationId="{00000000-0000-0000-0000-000000000000}"/>
          </ac:graphicFrameMkLst>
        </pc:graphicFrameChg>
      </pc:sldChg>
      <pc:sldChg chg="modSp add del mod addAnim delAnim">
        <pc:chgData name="Inari Fushimi" userId="0a7bcbea40d0514a" providerId="LiveId" clId="{2523E30F-C5D4-4106-B3AC-D202E4081959}" dt="2020-11-11T09:56:29.299" v="2181" actId="14100"/>
        <pc:sldMkLst>
          <pc:docMk/>
          <pc:sldMk cId="0" sldId="260"/>
        </pc:sldMkLst>
        <pc:spChg chg="mod">
          <ac:chgData name="Inari Fushimi" userId="0a7bcbea40d0514a" providerId="LiveId" clId="{2523E30F-C5D4-4106-B3AC-D202E4081959}" dt="2020-11-11T09:46:07.048" v="1352" actId="2711"/>
          <ac:spMkLst>
            <pc:docMk/>
            <pc:sldMk cId="0" sldId="260"/>
            <ac:spMk id="2" creationId="{00000000-0000-0000-0000-000000000000}"/>
          </ac:spMkLst>
        </pc:spChg>
        <pc:graphicFrameChg chg="mod modGraphic">
          <ac:chgData name="Inari Fushimi" userId="0a7bcbea40d0514a" providerId="LiveId" clId="{2523E30F-C5D4-4106-B3AC-D202E4081959}" dt="2020-11-11T09:56:29.299" v="2181" actId="14100"/>
          <ac:graphicFrameMkLst>
            <pc:docMk/>
            <pc:sldMk cId="0" sldId="260"/>
            <ac:graphicFrameMk id="4" creationId="{00000000-0000-0000-0000-000000000000}"/>
          </ac:graphicFrameMkLst>
        </pc:graphicFrameChg>
      </pc:sldChg>
      <pc:sldChg chg="addSp modSp mod setBg setClrOvrMap">
        <pc:chgData name="Inari Fushimi" userId="0a7bcbea40d0514a" providerId="LiveId" clId="{2523E30F-C5D4-4106-B3AC-D202E4081959}" dt="2020-11-11T16:23:55.900" v="3295" actId="14100"/>
        <pc:sldMkLst>
          <pc:docMk/>
          <pc:sldMk cId="0" sldId="262"/>
        </pc:sldMkLst>
        <pc:spChg chg="mod">
          <ac:chgData name="Inari Fushimi" userId="0a7bcbea40d0514a" providerId="LiveId" clId="{2523E30F-C5D4-4106-B3AC-D202E4081959}" dt="2020-11-11T09:30:30.328" v="964" actId="26606"/>
          <ac:spMkLst>
            <pc:docMk/>
            <pc:sldMk cId="0" sldId="262"/>
            <ac:spMk id="2" creationId="{00000000-0000-0000-0000-000000000000}"/>
          </ac:spMkLst>
        </pc:spChg>
        <pc:spChg chg="mod">
          <ac:chgData name="Inari Fushimi" userId="0a7bcbea40d0514a" providerId="LiveId" clId="{2523E30F-C5D4-4106-B3AC-D202E4081959}" dt="2020-11-11T16:23:37.326" v="3292" actId="20577"/>
          <ac:spMkLst>
            <pc:docMk/>
            <pc:sldMk cId="0" sldId="262"/>
            <ac:spMk id="3" creationId="{00000000-0000-0000-0000-000000000000}"/>
          </ac:spMkLst>
        </pc:spChg>
        <pc:spChg chg="mod">
          <ac:chgData name="Inari Fushimi" userId="0a7bcbea40d0514a" providerId="LiveId" clId="{2523E30F-C5D4-4106-B3AC-D202E4081959}" dt="2020-11-11T16:23:55.900" v="3295" actId="14100"/>
          <ac:spMkLst>
            <pc:docMk/>
            <pc:sldMk cId="0" sldId="262"/>
            <ac:spMk id="4" creationId="{00000000-0000-0000-0000-000000000000}"/>
          </ac:spMkLst>
        </pc:spChg>
        <pc:spChg chg="add">
          <ac:chgData name="Inari Fushimi" userId="0a7bcbea40d0514a" providerId="LiveId" clId="{2523E30F-C5D4-4106-B3AC-D202E4081959}" dt="2020-11-11T09:30:30.328" v="964" actId="26606"/>
          <ac:spMkLst>
            <pc:docMk/>
            <pc:sldMk cId="0" sldId="262"/>
            <ac:spMk id="9" creationId="{74CD14DB-BB81-479F-A1FC-1C75640E9F84}"/>
          </ac:spMkLst>
        </pc:spChg>
        <pc:spChg chg="add">
          <ac:chgData name="Inari Fushimi" userId="0a7bcbea40d0514a" providerId="LiveId" clId="{2523E30F-C5D4-4106-B3AC-D202E4081959}" dt="2020-11-11T09:30:30.328" v="964" actId="26606"/>
          <ac:spMkLst>
            <pc:docMk/>
            <pc:sldMk cId="0" sldId="262"/>
            <ac:spMk id="11" creationId="{C943A91B-7CA7-4592-A975-73B1BF8C4C74}"/>
          </ac:spMkLst>
        </pc:spChg>
        <pc:spChg chg="add">
          <ac:chgData name="Inari Fushimi" userId="0a7bcbea40d0514a" providerId="LiveId" clId="{2523E30F-C5D4-4106-B3AC-D202E4081959}" dt="2020-11-11T09:30:30.328" v="964" actId="26606"/>
          <ac:spMkLst>
            <pc:docMk/>
            <pc:sldMk cId="0" sldId="262"/>
            <ac:spMk id="13" creationId="{EC471314-E46A-414B-8D91-74880E84F187}"/>
          </ac:spMkLst>
        </pc:spChg>
        <pc:spChg chg="add">
          <ac:chgData name="Inari Fushimi" userId="0a7bcbea40d0514a" providerId="LiveId" clId="{2523E30F-C5D4-4106-B3AC-D202E4081959}" dt="2020-11-11T09:30:30.328" v="964" actId="26606"/>
          <ac:spMkLst>
            <pc:docMk/>
            <pc:sldMk cId="0" sldId="262"/>
            <ac:spMk id="15" creationId="{6A681326-1C9D-44A3-A627-3871BDAE4127}"/>
          </ac:spMkLst>
        </pc:spChg>
      </pc:sldChg>
      <pc:sldChg chg="addSp modSp mod setBg setClrOvrMap">
        <pc:chgData name="Inari Fushimi" userId="0a7bcbea40d0514a" providerId="LiveId" clId="{2523E30F-C5D4-4106-B3AC-D202E4081959}" dt="2020-11-11T10:01:05.181" v="2267" actId="6549"/>
        <pc:sldMkLst>
          <pc:docMk/>
          <pc:sldMk cId="0" sldId="263"/>
        </pc:sldMkLst>
        <pc:spChg chg="mod">
          <ac:chgData name="Inari Fushimi" userId="0a7bcbea40d0514a" providerId="LiveId" clId="{2523E30F-C5D4-4106-B3AC-D202E4081959}" dt="2020-11-11T10:01:05.181" v="2267" actId="6549"/>
          <ac:spMkLst>
            <pc:docMk/>
            <pc:sldMk cId="0" sldId="263"/>
            <ac:spMk id="2" creationId="{00000000-0000-0000-0000-000000000000}"/>
          </ac:spMkLst>
        </pc:spChg>
        <pc:spChg chg="mod">
          <ac:chgData name="Inari Fushimi" userId="0a7bcbea40d0514a" providerId="LiveId" clId="{2523E30F-C5D4-4106-B3AC-D202E4081959}" dt="2020-11-11T09:33:18.835" v="1010" actId="14100"/>
          <ac:spMkLst>
            <pc:docMk/>
            <pc:sldMk cId="0" sldId="263"/>
            <ac:spMk id="3" creationId="{00000000-0000-0000-0000-000000000000}"/>
          </ac:spMkLst>
        </pc:spChg>
        <pc:spChg chg="add">
          <ac:chgData name="Inari Fushimi" userId="0a7bcbea40d0514a" providerId="LiveId" clId="{2523E30F-C5D4-4106-B3AC-D202E4081959}" dt="2020-11-11T09:32:48.253" v="993" actId="26606"/>
          <ac:spMkLst>
            <pc:docMk/>
            <pc:sldMk cId="0" sldId="263"/>
            <ac:spMk id="8" creationId="{052BEFF1-896C-45B1-B02C-96A6A1BC389A}"/>
          </ac:spMkLst>
        </pc:spChg>
        <pc:spChg chg="add">
          <ac:chgData name="Inari Fushimi" userId="0a7bcbea40d0514a" providerId="LiveId" clId="{2523E30F-C5D4-4106-B3AC-D202E4081959}" dt="2020-11-11T09:32:48.253" v="993" actId="26606"/>
          <ac:spMkLst>
            <pc:docMk/>
            <pc:sldMk cId="0" sldId="263"/>
            <ac:spMk id="10" creationId="{BB237A14-61B1-4C00-A670-5D8D68A8668E}"/>
          </ac:spMkLst>
        </pc:spChg>
        <pc:spChg chg="add">
          <ac:chgData name="Inari Fushimi" userId="0a7bcbea40d0514a" providerId="LiveId" clId="{2523E30F-C5D4-4106-B3AC-D202E4081959}" dt="2020-11-11T09:32:48.253" v="993" actId="26606"/>
          <ac:spMkLst>
            <pc:docMk/>
            <pc:sldMk cId="0" sldId="263"/>
            <ac:spMk id="12" creationId="{8598F259-6F54-47A3-8D13-1603D786A328}"/>
          </ac:spMkLst>
        </pc:spChg>
        <pc:spChg chg="add">
          <ac:chgData name="Inari Fushimi" userId="0a7bcbea40d0514a" providerId="LiveId" clId="{2523E30F-C5D4-4106-B3AC-D202E4081959}" dt="2020-11-11T09:32:48.253" v="993" actId="26606"/>
          <ac:spMkLst>
            <pc:docMk/>
            <pc:sldMk cId="0" sldId="263"/>
            <ac:spMk id="14" creationId="{0BA768A8-4FED-4ED8-9E46-6BE72188ECD2}"/>
          </ac:spMkLst>
        </pc:spChg>
      </pc:sldChg>
      <pc:sldChg chg="addSp modSp mod setBg setClrOvrMap">
        <pc:chgData name="Inari Fushimi" userId="0a7bcbea40d0514a" providerId="LiveId" clId="{2523E30F-C5D4-4106-B3AC-D202E4081959}" dt="2020-11-11T10:01:52.473" v="2277" actId="255"/>
        <pc:sldMkLst>
          <pc:docMk/>
          <pc:sldMk cId="0" sldId="264"/>
        </pc:sldMkLst>
        <pc:spChg chg="mod">
          <ac:chgData name="Inari Fushimi" userId="0a7bcbea40d0514a" providerId="LiveId" clId="{2523E30F-C5D4-4106-B3AC-D202E4081959}" dt="2020-11-11T10:01:34.901" v="2275" actId="120"/>
          <ac:spMkLst>
            <pc:docMk/>
            <pc:sldMk cId="0" sldId="264"/>
            <ac:spMk id="2" creationId="{00000000-0000-0000-0000-000000000000}"/>
          </ac:spMkLst>
        </pc:spChg>
        <pc:spChg chg="mod">
          <ac:chgData name="Inari Fushimi" userId="0a7bcbea40d0514a" providerId="LiveId" clId="{2523E30F-C5D4-4106-B3AC-D202E4081959}" dt="2020-11-11T10:01:52.473" v="2277" actId="255"/>
          <ac:spMkLst>
            <pc:docMk/>
            <pc:sldMk cId="0" sldId="264"/>
            <ac:spMk id="3" creationId="{00000000-0000-0000-0000-000000000000}"/>
          </ac:spMkLst>
        </pc:spChg>
        <pc:spChg chg="add">
          <ac:chgData name="Inari Fushimi" userId="0a7bcbea40d0514a" providerId="LiveId" clId="{2523E30F-C5D4-4106-B3AC-D202E4081959}" dt="2020-11-11T10:01:21.859" v="2268" actId="26606"/>
          <ac:spMkLst>
            <pc:docMk/>
            <pc:sldMk cId="0" sldId="264"/>
            <ac:spMk id="8" creationId="{052BEFF1-896C-45B1-B02C-96A6A1BC389A}"/>
          </ac:spMkLst>
        </pc:spChg>
        <pc:spChg chg="add">
          <ac:chgData name="Inari Fushimi" userId="0a7bcbea40d0514a" providerId="LiveId" clId="{2523E30F-C5D4-4106-B3AC-D202E4081959}" dt="2020-11-11T10:01:21.859" v="2268" actId="26606"/>
          <ac:spMkLst>
            <pc:docMk/>
            <pc:sldMk cId="0" sldId="264"/>
            <ac:spMk id="10" creationId="{BB237A14-61B1-4C00-A670-5D8D68A8668E}"/>
          </ac:spMkLst>
        </pc:spChg>
        <pc:spChg chg="add">
          <ac:chgData name="Inari Fushimi" userId="0a7bcbea40d0514a" providerId="LiveId" clId="{2523E30F-C5D4-4106-B3AC-D202E4081959}" dt="2020-11-11T10:01:21.859" v="2268" actId="26606"/>
          <ac:spMkLst>
            <pc:docMk/>
            <pc:sldMk cId="0" sldId="264"/>
            <ac:spMk id="12" creationId="{8598F259-6F54-47A3-8D13-1603D786A328}"/>
          </ac:spMkLst>
        </pc:spChg>
        <pc:spChg chg="add">
          <ac:chgData name="Inari Fushimi" userId="0a7bcbea40d0514a" providerId="LiveId" clId="{2523E30F-C5D4-4106-B3AC-D202E4081959}" dt="2020-11-11T10:01:21.859" v="2268" actId="26606"/>
          <ac:spMkLst>
            <pc:docMk/>
            <pc:sldMk cId="0" sldId="264"/>
            <ac:spMk id="14" creationId="{0BA768A8-4FED-4ED8-9E46-6BE72188ECD2}"/>
          </ac:spMkLst>
        </pc:spChg>
      </pc:sldChg>
      <pc:sldChg chg="addSp modSp mod setBg setClrOvrMap">
        <pc:chgData name="Inari Fushimi" userId="0a7bcbea40d0514a" providerId="LiveId" clId="{2523E30F-C5D4-4106-B3AC-D202E4081959}" dt="2020-11-11T16:07:36.358" v="2950" actId="20577"/>
        <pc:sldMkLst>
          <pc:docMk/>
          <pc:sldMk cId="0" sldId="266"/>
        </pc:sldMkLst>
        <pc:spChg chg="mod">
          <ac:chgData name="Inari Fushimi" userId="0a7bcbea40d0514a" providerId="LiveId" clId="{2523E30F-C5D4-4106-B3AC-D202E4081959}" dt="2020-11-11T09:59:44.389" v="2217" actId="255"/>
          <ac:spMkLst>
            <pc:docMk/>
            <pc:sldMk cId="0" sldId="266"/>
            <ac:spMk id="2" creationId="{00000000-0000-0000-0000-000000000000}"/>
          </ac:spMkLst>
        </pc:spChg>
        <pc:spChg chg="mod">
          <ac:chgData name="Inari Fushimi" userId="0a7bcbea40d0514a" providerId="LiveId" clId="{2523E30F-C5D4-4106-B3AC-D202E4081959}" dt="2020-11-11T16:07:36.358" v="2950" actId="20577"/>
          <ac:spMkLst>
            <pc:docMk/>
            <pc:sldMk cId="0" sldId="266"/>
            <ac:spMk id="3" creationId="{00000000-0000-0000-0000-000000000000}"/>
          </ac:spMkLst>
        </pc:spChg>
        <pc:spChg chg="add">
          <ac:chgData name="Inari Fushimi" userId="0a7bcbea40d0514a" providerId="LiveId" clId="{2523E30F-C5D4-4106-B3AC-D202E4081959}" dt="2020-11-11T09:59:20.106" v="2209" actId="26606"/>
          <ac:spMkLst>
            <pc:docMk/>
            <pc:sldMk cId="0" sldId="266"/>
            <ac:spMk id="8" creationId="{052BEFF1-896C-45B1-B02C-96A6A1BC389A}"/>
          </ac:spMkLst>
        </pc:spChg>
        <pc:spChg chg="add">
          <ac:chgData name="Inari Fushimi" userId="0a7bcbea40d0514a" providerId="LiveId" clId="{2523E30F-C5D4-4106-B3AC-D202E4081959}" dt="2020-11-11T09:59:20.106" v="2209" actId="26606"/>
          <ac:spMkLst>
            <pc:docMk/>
            <pc:sldMk cId="0" sldId="266"/>
            <ac:spMk id="10" creationId="{BB237A14-61B1-4C00-A670-5D8D68A8668E}"/>
          </ac:spMkLst>
        </pc:spChg>
        <pc:spChg chg="add">
          <ac:chgData name="Inari Fushimi" userId="0a7bcbea40d0514a" providerId="LiveId" clId="{2523E30F-C5D4-4106-B3AC-D202E4081959}" dt="2020-11-11T09:59:20.106" v="2209" actId="26606"/>
          <ac:spMkLst>
            <pc:docMk/>
            <pc:sldMk cId="0" sldId="266"/>
            <ac:spMk id="12" creationId="{8598F259-6F54-47A3-8D13-1603D786A328}"/>
          </ac:spMkLst>
        </pc:spChg>
        <pc:spChg chg="add">
          <ac:chgData name="Inari Fushimi" userId="0a7bcbea40d0514a" providerId="LiveId" clId="{2523E30F-C5D4-4106-B3AC-D202E4081959}" dt="2020-11-11T09:59:20.106" v="2209" actId="26606"/>
          <ac:spMkLst>
            <pc:docMk/>
            <pc:sldMk cId="0" sldId="266"/>
            <ac:spMk id="14" creationId="{0BA768A8-4FED-4ED8-9E46-6BE72188ECD2}"/>
          </ac:spMkLst>
        </pc:spChg>
      </pc:sldChg>
      <pc:sldChg chg="modSp mod">
        <pc:chgData name="Inari Fushimi" userId="0a7bcbea40d0514a" providerId="LiveId" clId="{2523E30F-C5D4-4106-B3AC-D202E4081959}" dt="2020-11-11T09:05:07.444" v="273" actId="20577"/>
        <pc:sldMkLst>
          <pc:docMk/>
          <pc:sldMk cId="3835422530" sldId="267"/>
        </pc:sldMkLst>
        <pc:spChg chg="mod">
          <ac:chgData name="Inari Fushimi" userId="0a7bcbea40d0514a" providerId="LiveId" clId="{2523E30F-C5D4-4106-B3AC-D202E4081959}" dt="2020-11-11T09:05:07.444" v="273" actId="20577"/>
          <ac:spMkLst>
            <pc:docMk/>
            <pc:sldMk cId="3835422530" sldId="267"/>
            <ac:spMk id="3" creationId="{00000000-0000-0000-0000-000000000000}"/>
          </ac:spMkLst>
        </pc:spChg>
      </pc:sldChg>
      <pc:sldChg chg="addSp modSp mod setBg setClrOvrMap">
        <pc:chgData name="Inari Fushimi" userId="0a7bcbea40d0514a" providerId="LiveId" clId="{2523E30F-C5D4-4106-B3AC-D202E4081959}" dt="2020-11-11T10:03:22.580" v="2299" actId="20577"/>
        <pc:sldMkLst>
          <pc:docMk/>
          <pc:sldMk cId="0" sldId="268"/>
        </pc:sldMkLst>
        <pc:spChg chg="mod">
          <ac:chgData name="Inari Fushimi" userId="0a7bcbea40d0514a" providerId="LiveId" clId="{2523E30F-C5D4-4106-B3AC-D202E4081959}" dt="2020-11-11T10:02:25.377" v="2290" actId="2711"/>
          <ac:spMkLst>
            <pc:docMk/>
            <pc:sldMk cId="0" sldId="268"/>
            <ac:spMk id="2" creationId="{00000000-0000-0000-0000-000000000000}"/>
          </ac:spMkLst>
        </pc:spChg>
        <pc:spChg chg="mod">
          <ac:chgData name="Inari Fushimi" userId="0a7bcbea40d0514a" providerId="LiveId" clId="{2523E30F-C5D4-4106-B3AC-D202E4081959}" dt="2020-11-11T10:03:22.580" v="2299" actId="20577"/>
          <ac:spMkLst>
            <pc:docMk/>
            <pc:sldMk cId="0" sldId="268"/>
            <ac:spMk id="3" creationId="{00000000-0000-0000-0000-000000000000}"/>
          </ac:spMkLst>
        </pc:spChg>
        <pc:spChg chg="add">
          <ac:chgData name="Inari Fushimi" userId="0a7bcbea40d0514a" providerId="LiveId" clId="{2523E30F-C5D4-4106-B3AC-D202E4081959}" dt="2020-11-11T10:02:03.676" v="2278" actId="26606"/>
          <ac:spMkLst>
            <pc:docMk/>
            <pc:sldMk cId="0" sldId="268"/>
            <ac:spMk id="8" creationId="{052BEFF1-896C-45B1-B02C-96A6A1BC389A}"/>
          </ac:spMkLst>
        </pc:spChg>
        <pc:spChg chg="add">
          <ac:chgData name="Inari Fushimi" userId="0a7bcbea40d0514a" providerId="LiveId" clId="{2523E30F-C5D4-4106-B3AC-D202E4081959}" dt="2020-11-11T10:02:03.676" v="2278" actId="26606"/>
          <ac:spMkLst>
            <pc:docMk/>
            <pc:sldMk cId="0" sldId="268"/>
            <ac:spMk id="10" creationId="{BB237A14-61B1-4C00-A670-5D8D68A8668E}"/>
          </ac:spMkLst>
        </pc:spChg>
        <pc:spChg chg="add">
          <ac:chgData name="Inari Fushimi" userId="0a7bcbea40d0514a" providerId="LiveId" clId="{2523E30F-C5D4-4106-B3AC-D202E4081959}" dt="2020-11-11T10:02:03.676" v="2278" actId="26606"/>
          <ac:spMkLst>
            <pc:docMk/>
            <pc:sldMk cId="0" sldId="268"/>
            <ac:spMk id="12" creationId="{8598F259-6F54-47A3-8D13-1603D786A328}"/>
          </ac:spMkLst>
        </pc:spChg>
        <pc:spChg chg="add">
          <ac:chgData name="Inari Fushimi" userId="0a7bcbea40d0514a" providerId="LiveId" clId="{2523E30F-C5D4-4106-B3AC-D202E4081959}" dt="2020-11-11T10:02:03.676" v="2278" actId="26606"/>
          <ac:spMkLst>
            <pc:docMk/>
            <pc:sldMk cId="0" sldId="268"/>
            <ac:spMk id="14" creationId="{0BA768A8-4FED-4ED8-9E46-6BE72188ECD2}"/>
          </ac:spMkLst>
        </pc:spChg>
      </pc:sldChg>
      <pc:sldChg chg="addSp delSp modSp mod setBg setClrOvrMap">
        <pc:chgData name="Inari Fushimi" userId="0a7bcbea40d0514a" providerId="LiveId" clId="{2523E30F-C5D4-4106-B3AC-D202E4081959}" dt="2020-11-11T17:34:05.014" v="4347" actId="207"/>
        <pc:sldMkLst>
          <pc:docMk/>
          <pc:sldMk cId="0" sldId="269"/>
        </pc:sldMkLst>
        <pc:spChg chg="mod">
          <ac:chgData name="Inari Fushimi" userId="0a7bcbea40d0514a" providerId="LiveId" clId="{2523E30F-C5D4-4106-B3AC-D202E4081959}" dt="2020-11-11T10:08:59.636" v="2403" actId="122"/>
          <ac:spMkLst>
            <pc:docMk/>
            <pc:sldMk cId="0" sldId="269"/>
            <ac:spMk id="2" creationId="{00000000-0000-0000-0000-000000000000}"/>
          </ac:spMkLst>
        </pc:spChg>
        <pc:spChg chg="mod">
          <ac:chgData name="Inari Fushimi" userId="0a7bcbea40d0514a" providerId="LiveId" clId="{2523E30F-C5D4-4106-B3AC-D202E4081959}" dt="2020-11-11T17:34:05.014" v="4347" actId="207"/>
          <ac:spMkLst>
            <pc:docMk/>
            <pc:sldMk cId="0" sldId="269"/>
            <ac:spMk id="3" creationId="{00000000-0000-0000-0000-000000000000}"/>
          </ac:spMkLst>
        </pc:spChg>
        <pc:spChg chg="add del">
          <ac:chgData name="Inari Fushimi" userId="0a7bcbea40d0514a" providerId="LiveId" clId="{2523E30F-C5D4-4106-B3AC-D202E4081959}" dt="2020-11-11T10:06:11.576" v="2326" actId="11529"/>
          <ac:spMkLst>
            <pc:docMk/>
            <pc:sldMk cId="0" sldId="269"/>
            <ac:spMk id="4" creationId="{5E634CCA-F2EF-41B8-AA8D-193BD7050919}"/>
          </ac:spMkLst>
        </pc:spChg>
        <pc:spChg chg="add mod">
          <ac:chgData name="Inari Fushimi" userId="0a7bcbea40d0514a" providerId="LiveId" clId="{2523E30F-C5D4-4106-B3AC-D202E4081959}" dt="2020-11-11T17:33:23.355" v="4345" actId="6549"/>
          <ac:spMkLst>
            <pc:docMk/>
            <pc:sldMk cId="0" sldId="269"/>
            <ac:spMk id="5" creationId="{E9181AB3-D05A-4377-ACE6-B1507D2EB91A}"/>
          </ac:spMkLst>
        </pc:spChg>
        <pc:spChg chg="add">
          <ac:chgData name="Inari Fushimi" userId="0a7bcbea40d0514a" providerId="LiveId" clId="{2523E30F-C5D4-4106-B3AC-D202E4081959}" dt="2020-11-11T10:04:19.578" v="2300" actId="26606"/>
          <ac:spMkLst>
            <pc:docMk/>
            <pc:sldMk cId="0" sldId="269"/>
            <ac:spMk id="8" creationId="{74CD14DB-BB81-479F-A1FC-1C75640E9F84}"/>
          </ac:spMkLst>
        </pc:spChg>
        <pc:spChg chg="add">
          <ac:chgData name="Inari Fushimi" userId="0a7bcbea40d0514a" providerId="LiveId" clId="{2523E30F-C5D4-4106-B3AC-D202E4081959}" dt="2020-11-11T10:04:19.578" v="2300" actId="26606"/>
          <ac:spMkLst>
            <pc:docMk/>
            <pc:sldMk cId="0" sldId="269"/>
            <ac:spMk id="10" creationId="{C943A91B-7CA7-4592-A975-73B1BF8C4C74}"/>
          </ac:spMkLst>
        </pc:spChg>
        <pc:spChg chg="add">
          <ac:chgData name="Inari Fushimi" userId="0a7bcbea40d0514a" providerId="LiveId" clId="{2523E30F-C5D4-4106-B3AC-D202E4081959}" dt="2020-11-11T10:04:19.578" v="2300" actId="26606"/>
          <ac:spMkLst>
            <pc:docMk/>
            <pc:sldMk cId="0" sldId="269"/>
            <ac:spMk id="12" creationId="{EC471314-E46A-414B-8D91-74880E84F187}"/>
          </ac:spMkLst>
        </pc:spChg>
        <pc:spChg chg="add">
          <ac:chgData name="Inari Fushimi" userId="0a7bcbea40d0514a" providerId="LiveId" clId="{2523E30F-C5D4-4106-B3AC-D202E4081959}" dt="2020-11-11T10:04:19.578" v="2300" actId="26606"/>
          <ac:spMkLst>
            <pc:docMk/>
            <pc:sldMk cId="0" sldId="269"/>
            <ac:spMk id="14" creationId="{6A681326-1C9D-44A3-A627-3871BDAE4127}"/>
          </ac:spMkLst>
        </pc:spChg>
      </pc:sldChg>
      <pc:sldChg chg="addSp modSp mod setBg setClrOvrMap">
        <pc:chgData name="Inari Fushimi" userId="0a7bcbea40d0514a" providerId="LiveId" clId="{2523E30F-C5D4-4106-B3AC-D202E4081959}" dt="2020-11-11T10:17:19.342" v="2731" actId="207"/>
        <pc:sldMkLst>
          <pc:docMk/>
          <pc:sldMk cId="0" sldId="270"/>
        </pc:sldMkLst>
        <pc:spChg chg="mod">
          <ac:chgData name="Inari Fushimi" userId="0a7bcbea40d0514a" providerId="LiveId" clId="{2523E30F-C5D4-4106-B3AC-D202E4081959}" dt="2020-11-11T10:08:39.938" v="2398" actId="120"/>
          <ac:spMkLst>
            <pc:docMk/>
            <pc:sldMk cId="0" sldId="270"/>
            <ac:spMk id="2" creationId="{00000000-0000-0000-0000-000000000000}"/>
          </ac:spMkLst>
        </pc:spChg>
        <pc:spChg chg="mod">
          <ac:chgData name="Inari Fushimi" userId="0a7bcbea40d0514a" providerId="LiveId" clId="{2523E30F-C5D4-4106-B3AC-D202E4081959}" dt="2020-11-11T10:08:29.921" v="2393" actId="14100"/>
          <ac:spMkLst>
            <pc:docMk/>
            <pc:sldMk cId="0" sldId="270"/>
            <ac:spMk id="3" creationId="{00000000-0000-0000-0000-000000000000}"/>
          </ac:spMkLst>
        </pc:spChg>
        <pc:spChg chg="mod">
          <ac:chgData name="Inari Fushimi" userId="0a7bcbea40d0514a" providerId="LiveId" clId="{2523E30F-C5D4-4106-B3AC-D202E4081959}" dt="2020-11-11T10:17:19.342" v="2731" actId="207"/>
          <ac:spMkLst>
            <pc:docMk/>
            <pc:sldMk cId="0" sldId="270"/>
            <ac:spMk id="4" creationId="{00000000-0000-0000-0000-000000000000}"/>
          </ac:spMkLst>
        </pc:spChg>
        <pc:spChg chg="add">
          <ac:chgData name="Inari Fushimi" userId="0a7bcbea40d0514a" providerId="LiveId" clId="{2523E30F-C5D4-4106-B3AC-D202E4081959}" dt="2020-11-11T10:08:08.788" v="2388" actId="26606"/>
          <ac:spMkLst>
            <pc:docMk/>
            <pc:sldMk cId="0" sldId="270"/>
            <ac:spMk id="9" creationId="{052BEFF1-896C-45B1-B02C-96A6A1BC389A}"/>
          </ac:spMkLst>
        </pc:spChg>
        <pc:spChg chg="add">
          <ac:chgData name="Inari Fushimi" userId="0a7bcbea40d0514a" providerId="LiveId" clId="{2523E30F-C5D4-4106-B3AC-D202E4081959}" dt="2020-11-11T10:08:08.788" v="2388" actId="26606"/>
          <ac:spMkLst>
            <pc:docMk/>
            <pc:sldMk cId="0" sldId="270"/>
            <ac:spMk id="11" creationId="{BB237A14-61B1-4C00-A670-5D8D68A8668E}"/>
          </ac:spMkLst>
        </pc:spChg>
        <pc:spChg chg="add">
          <ac:chgData name="Inari Fushimi" userId="0a7bcbea40d0514a" providerId="LiveId" clId="{2523E30F-C5D4-4106-B3AC-D202E4081959}" dt="2020-11-11T10:08:08.788" v="2388" actId="26606"/>
          <ac:spMkLst>
            <pc:docMk/>
            <pc:sldMk cId="0" sldId="270"/>
            <ac:spMk id="13" creationId="{8598F259-6F54-47A3-8D13-1603D786A328}"/>
          </ac:spMkLst>
        </pc:spChg>
        <pc:spChg chg="add">
          <ac:chgData name="Inari Fushimi" userId="0a7bcbea40d0514a" providerId="LiveId" clId="{2523E30F-C5D4-4106-B3AC-D202E4081959}" dt="2020-11-11T10:08:08.788" v="2388" actId="26606"/>
          <ac:spMkLst>
            <pc:docMk/>
            <pc:sldMk cId="0" sldId="270"/>
            <ac:spMk id="15" creationId="{0BA768A8-4FED-4ED8-9E46-6BE72188ECD2}"/>
          </ac:spMkLst>
        </pc:spChg>
      </pc:sldChg>
      <pc:sldChg chg="addSp modSp mod setBg setClrOvrMap">
        <pc:chgData name="Inari Fushimi" userId="0a7bcbea40d0514a" providerId="LiveId" clId="{2523E30F-C5D4-4106-B3AC-D202E4081959}" dt="2020-11-11T10:19:11.056" v="2751" actId="255"/>
        <pc:sldMkLst>
          <pc:docMk/>
          <pc:sldMk cId="0" sldId="271"/>
        </pc:sldMkLst>
        <pc:spChg chg="mod">
          <ac:chgData name="Inari Fushimi" userId="0a7bcbea40d0514a" providerId="LiveId" clId="{2523E30F-C5D4-4106-B3AC-D202E4081959}" dt="2020-11-11T10:18:05.987" v="2739" actId="120"/>
          <ac:spMkLst>
            <pc:docMk/>
            <pc:sldMk cId="0" sldId="271"/>
            <ac:spMk id="2" creationId="{00000000-0000-0000-0000-000000000000}"/>
          </ac:spMkLst>
        </pc:spChg>
        <pc:spChg chg="mod">
          <ac:chgData name="Inari Fushimi" userId="0a7bcbea40d0514a" providerId="LiveId" clId="{2523E30F-C5D4-4106-B3AC-D202E4081959}" dt="2020-11-11T10:19:11.056" v="2751" actId="255"/>
          <ac:spMkLst>
            <pc:docMk/>
            <pc:sldMk cId="0" sldId="271"/>
            <ac:spMk id="3" creationId="{00000000-0000-0000-0000-000000000000}"/>
          </ac:spMkLst>
        </pc:spChg>
        <pc:spChg chg="mod">
          <ac:chgData name="Inari Fushimi" userId="0a7bcbea40d0514a" providerId="LiveId" clId="{2523E30F-C5D4-4106-B3AC-D202E4081959}" dt="2020-11-11T10:18:57.896" v="2749" actId="14100"/>
          <ac:spMkLst>
            <pc:docMk/>
            <pc:sldMk cId="0" sldId="271"/>
            <ac:spMk id="4" creationId="{00000000-0000-0000-0000-000000000000}"/>
          </ac:spMkLst>
        </pc:spChg>
        <pc:spChg chg="add">
          <ac:chgData name="Inari Fushimi" userId="0a7bcbea40d0514a" providerId="LiveId" clId="{2523E30F-C5D4-4106-B3AC-D202E4081959}" dt="2020-11-11T10:17:51.623" v="2732" actId="26606"/>
          <ac:spMkLst>
            <pc:docMk/>
            <pc:sldMk cId="0" sldId="271"/>
            <ac:spMk id="9" creationId="{052BEFF1-896C-45B1-B02C-96A6A1BC389A}"/>
          </ac:spMkLst>
        </pc:spChg>
        <pc:spChg chg="add">
          <ac:chgData name="Inari Fushimi" userId="0a7bcbea40d0514a" providerId="LiveId" clId="{2523E30F-C5D4-4106-B3AC-D202E4081959}" dt="2020-11-11T10:17:51.623" v="2732" actId="26606"/>
          <ac:spMkLst>
            <pc:docMk/>
            <pc:sldMk cId="0" sldId="271"/>
            <ac:spMk id="11" creationId="{BB237A14-61B1-4C00-A670-5D8D68A8668E}"/>
          </ac:spMkLst>
        </pc:spChg>
        <pc:spChg chg="add">
          <ac:chgData name="Inari Fushimi" userId="0a7bcbea40d0514a" providerId="LiveId" clId="{2523E30F-C5D4-4106-B3AC-D202E4081959}" dt="2020-11-11T10:17:51.623" v="2732" actId="26606"/>
          <ac:spMkLst>
            <pc:docMk/>
            <pc:sldMk cId="0" sldId="271"/>
            <ac:spMk id="13" creationId="{8598F259-6F54-47A3-8D13-1603D786A328}"/>
          </ac:spMkLst>
        </pc:spChg>
        <pc:spChg chg="add">
          <ac:chgData name="Inari Fushimi" userId="0a7bcbea40d0514a" providerId="LiveId" clId="{2523E30F-C5D4-4106-B3AC-D202E4081959}" dt="2020-11-11T10:17:51.623" v="2732" actId="26606"/>
          <ac:spMkLst>
            <pc:docMk/>
            <pc:sldMk cId="0" sldId="271"/>
            <ac:spMk id="15" creationId="{0BA768A8-4FED-4ED8-9E46-6BE72188ECD2}"/>
          </ac:spMkLst>
        </pc:spChg>
      </pc:sldChg>
      <pc:sldChg chg="addSp modSp mod setBg setClrOvrMap">
        <pc:chgData name="Inari Fushimi" userId="0a7bcbea40d0514a" providerId="LiveId" clId="{2523E30F-C5D4-4106-B3AC-D202E4081959}" dt="2020-11-11T16:15:41.367" v="3147" actId="20577"/>
        <pc:sldMkLst>
          <pc:docMk/>
          <pc:sldMk cId="0" sldId="273"/>
        </pc:sldMkLst>
        <pc:spChg chg="mod">
          <ac:chgData name="Inari Fushimi" userId="0a7bcbea40d0514a" providerId="LiveId" clId="{2523E30F-C5D4-4106-B3AC-D202E4081959}" dt="2020-11-11T16:11:46.725" v="3048" actId="2711"/>
          <ac:spMkLst>
            <pc:docMk/>
            <pc:sldMk cId="0" sldId="273"/>
            <ac:spMk id="2" creationId="{00000000-0000-0000-0000-000000000000}"/>
          </ac:spMkLst>
        </pc:spChg>
        <pc:spChg chg="mod">
          <ac:chgData name="Inari Fushimi" userId="0a7bcbea40d0514a" providerId="LiveId" clId="{2523E30F-C5D4-4106-B3AC-D202E4081959}" dt="2020-11-11T16:15:41.367" v="3147" actId="20577"/>
          <ac:spMkLst>
            <pc:docMk/>
            <pc:sldMk cId="0" sldId="273"/>
            <ac:spMk id="3" creationId="{00000000-0000-0000-0000-000000000000}"/>
          </ac:spMkLst>
        </pc:spChg>
        <pc:spChg chg="mod">
          <ac:chgData name="Inari Fushimi" userId="0a7bcbea40d0514a" providerId="LiveId" clId="{2523E30F-C5D4-4106-B3AC-D202E4081959}" dt="2020-11-11T16:13:01.210" v="3061" actId="2711"/>
          <ac:spMkLst>
            <pc:docMk/>
            <pc:sldMk cId="0" sldId="273"/>
            <ac:spMk id="4" creationId="{00000000-0000-0000-0000-000000000000}"/>
          </ac:spMkLst>
        </pc:spChg>
        <pc:spChg chg="add">
          <ac:chgData name="Inari Fushimi" userId="0a7bcbea40d0514a" providerId="LiveId" clId="{2523E30F-C5D4-4106-B3AC-D202E4081959}" dt="2020-11-11T16:11:26.604" v="3039" actId="26606"/>
          <ac:spMkLst>
            <pc:docMk/>
            <pc:sldMk cId="0" sldId="273"/>
            <ac:spMk id="9" creationId="{74CD14DB-BB81-479F-A1FC-1C75640E9F84}"/>
          </ac:spMkLst>
        </pc:spChg>
        <pc:spChg chg="add">
          <ac:chgData name="Inari Fushimi" userId="0a7bcbea40d0514a" providerId="LiveId" clId="{2523E30F-C5D4-4106-B3AC-D202E4081959}" dt="2020-11-11T16:11:26.604" v="3039" actId="26606"/>
          <ac:spMkLst>
            <pc:docMk/>
            <pc:sldMk cId="0" sldId="273"/>
            <ac:spMk id="11" creationId="{C943A91B-7CA7-4592-A975-73B1BF8C4C74}"/>
          </ac:spMkLst>
        </pc:spChg>
        <pc:spChg chg="add">
          <ac:chgData name="Inari Fushimi" userId="0a7bcbea40d0514a" providerId="LiveId" clId="{2523E30F-C5D4-4106-B3AC-D202E4081959}" dt="2020-11-11T16:11:26.604" v="3039" actId="26606"/>
          <ac:spMkLst>
            <pc:docMk/>
            <pc:sldMk cId="0" sldId="273"/>
            <ac:spMk id="13" creationId="{EC471314-E46A-414B-8D91-74880E84F187}"/>
          </ac:spMkLst>
        </pc:spChg>
        <pc:spChg chg="add">
          <ac:chgData name="Inari Fushimi" userId="0a7bcbea40d0514a" providerId="LiveId" clId="{2523E30F-C5D4-4106-B3AC-D202E4081959}" dt="2020-11-11T16:11:26.604" v="3039" actId="26606"/>
          <ac:spMkLst>
            <pc:docMk/>
            <pc:sldMk cId="0" sldId="273"/>
            <ac:spMk id="15" creationId="{6A681326-1C9D-44A3-A627-3871BDAE4127}"/>
          </ac:spMkLst>
        </pc:spChg>
      </pc:sldChg>
      <pc:sldChg chg="addSp modSp mod setBg setClrOvrMap">
        <pc:chgData name="Inari Fushimi" userId="0a7bcbea40d0514a" providerId="LiveId" clId="{2523E30F-C5D4-4106-B3AC-D202E4081959}" dt="2020-11-11T17:39:49.044" v="4403" actId="122"/>
        <pc:sldMkLst>
          <pc:docMk/>
          <pc:sldMk cId="0" sldId="274"/>
        </pc:sldMkLst>
        <pc:spChg chg="mod">
          <ac:chgData name="Inari Fushimi" userId="0a7bcbea40d0514a" providerId="LiveId" clId="{2523E30F-C5D4-4106-B3AC-D202E4081959}" dt="2020-11-11T16:17:58.977" v="3170" actId="14100"/>
          <ac:spMkLst>
            <pc:docMk/>
            <pc:sldMk cId="0" sldId="274"/>
            <ac:spMk id="2" creationId="{00000000-0000-0000-0000-000000000000}"/>
          </ac:spMkLst>
        </pc:spChg>
        <pc:spChg chg="mod">
          <ac:chgData name="Inari Fushimi" userId="0a7bcbea40d0514a" providerId="LiveId" clId="{2523E30F-C5D4-4106-B3AC-D202E4081959}" dt="2020-11-11T17:39:49.044" v="4403" actId="122"/>
          <ac:spMkLst>
            <pc:docMk/>
            <pc:sldMk cId="0" sldId="274"/>
            <ac:spMk id="3" creationId="{00000000-0000-0000-0000-000000000000}"/>
          </ac:spMkLst>
        </pc:spChg>
        <pc:spChg chg="add">
          <ac:chgData name="Inari Fushimi" userId="0a7bcbea40d0514a" providerId="LiveId" clId="{2523E30F-C5D4-4106-B3AC-D202E4081959}" dt="2020-11-11T16:17:44.023" v="3164" actId="26606"/>
          <ac:spMkLst>
            <pc:docMk/>
            <pc:sldMk cId="0" sldId="274"/>
            <ac:spMk id="8" creationId="{74CD14DB-BB81-479F-A1FC-1C75640E9F84}"/>
          </ac:spMkLst>
        </pc:spChg>
        <pc:spChg chg="add">
          <ac:chgData name="Inari Fushimi" userId="0a7bcbea40d0514a" providerId="LiveId" clId="{2523E30F-C5D4-4106-B3AC-D202E4081959}" dt="2020-11-11T16:17:44.023" v="3164" actId="26606"/>
          <ac:spMkLst>
            <pc:docMk/>
            <pc:sldMk cId="0" sldId="274"/>
            <ac:spMk id="10" creationId="{C943A91B-7CA7-4592-A975-73B1BF8C4C74}"/>
          </ac:spMkLst>
        </pc:spChg>
        <pc:spChg chg="add">
          <ac:chgData name="Inari Fushimi" userId="0a7bcbea40d0514a" providerId="LiveId" clId="{2523E30F-C5D4-4106-B3AC-D202E4081959}" dt="2020-11-11T16:17:44.023" v="3164" actId="26606"/>
          <ac:spMkLst>
            <pc:docMk/>
            <pc:sldMk cId="0" sldId="274"/>
            <ac:spMk id="12" creationId="{EC471314-E46A-414B-8D91-74880E84F187}"/>
          </ac:spMkLst>
        </pc:spChg>
        <pc:spChg chg="add">
          <ac:chgData name="Inari Fushimi" userId="0a7bcbea40d0514a" providerId="LiveId" clId="{2523E30F-C5D4-4106-B3AC-D202E4081959}" dt="2020-11-11T16:17:44.023" v="3164" actId="26606"/>
          <ac:spMkLst>
            <pc:docMk/>
            <pc:sldMk cId="0" sldId="274"/>
            <ac:spMk id="14" creationId="{6A681326-1C9D-44A3-A627-3871BDAE4127}"/>
          </ac:spMkLst>
        </pc:spChg>
      </pc:sldChg>
      <pc:sldChg chg="addSp modSp mod setBg setClrOvrMap">
        <pc:chgData name="Inari Fushimi" userId="0a7bcbea40d0514a" providerId="LiveId" clId="{2523E30F-C5D4-4106-B3AC-D202E4081959}" dt="2020-11-11T17:34:40.786" v="4350" actId="27636"/>
        <pc:sldMkLst>
          <pc:docMk/>
          <pc:sldMk cId="0" sldId="275"/>
        </pc:sldMkLst>
        <pc:spChg chg="mod">
          <ac:chgData name="Inari Fushimi" userId="0a7bcbea40d0514a" providerId="LiveId" clId="{2523E30F-C5D4-4106-B3AC-D202E4081959}" dt="2020-11-11T16:09:15.410" v="2968" actId="20577"/>
          <ac:spMkLst>
            <pc:docMk/>
            <pc:sldMk cId="0" sldId="275"/>
            <ac:spMk id="2" creationId="{00000000-0000-0000-0000-000000000000}"/>
          </ac:spMkLst>
        </pc:spChg>
        <pc:spChg chg="mod">
          <ac:chgData name="Inari Fushimi" userId="0a7bcbea40d0514a" providerId="LiveId" clId="{2523E30F-C5D4-4106-B3AC-D202E4081959}" dt="2020-11-11T17:34:40.786" v="4350" actId="27636"/>
          <ac:spMkLst>
            <pc:docMk/>
            <pc:sldMk cId="0" sldId="275"/>
            <ac:spMk id="3" creationId="{00000000-0000-0000-0000-000000000000}"/>
          </ac:spMkLst>
        </pc:spChg>
        <pc:spChg chg="add">
          <ac:chgData name="Inari Fushimi" userId="0a7bcbea40d0514a" providerId="LiveId" clId="{2523E30F-C5D4-4106-B3AC-D202E4081959}" dt="2020-11-11T16:03:45.649" v="2893" actId="26606"/>
          <ac:spMkLst>
            <pc:docMk/>
            <pc:sldMk cId="0" sldId="275"/>
            <ac:spMk id="8" creationId="{74CD14DB-BB81-479F-A1FC-1C75640E9F84}"/>
          </ac:spMkLst>
        </pc:spChg>
        <pc:spChg chg="add">
          <ac:chgData name="Inari Fushimi" userId="0a7bcbea40d0514a" providerId="LiveId" clId="{2523E30F-C5D4-4106-B3AC-D202E4081959}" dt="2020-11-11T16:03:45.649" v="2893" actId="26606"/>
          <ac:spMkLst>
            <pc:docMk/>
            <pc:sldMk cId="0" sldId="275"/>
            <ac:spMk id="10" creationId="{C943A91B-7CA7-4592-A975-73B1BF8C4C74}"/>
          </ac:spMkLst>
        </pc:spChg>
        <pc:spChg chg="add">
          <ac:chgData name="Inari Fushimi" userId="0a7bcbea40d0514a" providerId="LiveId" clId="{2523E30F-C5D4-4106-B3AC-D202E4081959}" dt="2020-11-11T16:03:45.649" v="2893" actId="26606"/>
          <ac:spMkLst>
            <pc:docMk/>
            <pc:sldMk cId="0" sldId="275"/>
            <ac:spMk id="12" creationId="{EC471314-E46A-414B-8D91-74880E84F187}"/>
          </ac:spMkLst>
        </pc:spChg>
        <pc:spChg chg="add">
          <ac:chgData name="Inari Fushimi" userId="0a7bcbea40d0514a" providerId="LiveId" clId="{2523E30F-C5D4-4106-B3AC-D202E4081959}" dt="2020-11-11T16:03:45.649" v="2893" actId="26606"/>
          <ac:spMkLst>
            <pc:docMk/>
            <pc:sldMk cId="0" sldId="275"/>
            <ac:spMk id="14" creationId="{6A681326-1C9D-44A3-A627-3871BDAE4127}"/>
          </ac:spMkLst>
        </pc:spChg>
      </pc:sldChg>
      <pc:sldChg chg="addSp modSp mod setBg setClrOvrMap">
        <pc:chgData name="Inari Fushimi" userId="0a7bcbea40d0514a" providerId="LiveId" clId="{2523E30F-C5D4-4106-B3AC-D202E4081959}" dt="2020-11-11T17:39:32.662" v="4399" actId="113"/>
        <pc:sldMkLst>
          <pc:docMk/>
          <pc:sldMk cId="0" sldId="276"/>
        </pc:sldMkLst>
        <pc:spChg chg="mod">
          <ac:chgData name="Inari Fushimi" userId="0a7bcbea40d0514a" providerId="LiveId" clId="{2523E30F-C5D4-4106-B3AC-D202E4081959}" dt="2020-11-11T16:09:35.289" v="2973" actId="20577"/>
          <ac:spMkLst>
            <pc:docMk/>
            <pc:sldMk cId="0" sldId="276"/>
            <ac:spMk id="2" creationId="{00000000-0000-0000-0000-000000000000}"/>
          </ac:spMkLst>
        </pc:spChg>
        <pc:spChg chg="mod">
          <ac:chgData name="Inari Fushimi" userId="0a7bcbea40d0514a" providerId="LiveId" clId="{2523E30F-C5D4-4106-B3AC-D202E4081959}" dt="2020-11-11T17:39:32.662" v="4399" actId="113"/>
          <ac:spMkLst>
            <pc:docMk/>
            <pc:sldMk cId="0" sldId="276"/>
            <ac:spMk id="3" creationId="{00000000-0000-0000-0000-000000000000}"/>
          </ac:spMkLst>
        </pc:spChg>
        <pc:spChg chg="add">
          <ac:chgData name="Inari Fushimi" userId="0a7bcbea40d0514a" providerId="LiveId" clId="{2523E30F-C5D4-4106-B3AC-D202E4081959}" dt="2020-11-11T16:03:05.041" v="2884" actId="26606"/>
          <ac:spMkLst>
            <pc:docMk/>
            <pc:sldMk cId="0" sldId="276"/>
            <ac:spMk id="8" creationId="{74CD14DB-BB81-479F-A1FC-1C75640E9F84}"/>
          </ac:spMkLst>
        </pc:spChg>
        <pc:spChg chg="add">
          <ac:chgData name="Inari Fushimi" userId="0a7bcbea40d0514a" providerId="LiveId" clId="{2523E30F-C5D4-4106-B3AC-D202E4081959}" dt="2020-11-11T16:03:05.041" v="2884" actId="26606"/>
          <ac:spMkLst>
            <pc:docMk/>
            <pc:sldMk cId="0" sldId="276"/>
            <ac:spMk id="10" creationId="{C943A91B-7CA7-4592-A975-73B1BF8C4C74}"/>
          </ac:spMkLst>
        </pc:spChg>
        <pc:spChg chg="add">
          <ac:chgData name="Inari Fushimi" userId="0a7bcbea40d0514a" providerId="LiveId" clId="{2523E30F-C5D4-4106-B3AC-D202E4081959}" dt="2020-11-11T16:03:05.041" v="2884" actId="26606"/>
          <ac:spMkLst>
            <pc:docMk/>
            <pc:sldMk cId="0" sldId="276"/>
            <ac:spMk id="12" creationId="{EC471314-E46A-414B-8D91-74880E84F187}"/>
          </ac:spMkLst>
        </pc:spChg>
        <pc:spChg chg="add">
          <ac:chgData name="Inari Fushimi" userId="0a7bcbea40d0514a" providerId="LiveId" clId="{2523E30F-C5D4-4106-B3AC-D202E4081959}" dt="2020-11-11T16:03:05.041" v="2884" actId="26606"/>
          <ac:spMkLst>
            <pc:docMk/>
            <pc:sldMk cId="0" sldId="276"/>
            <ac:spMk id="14" creationId="{6A681326-1C9D-44A3-A627-3871BDAE4127}"/>
          </ac:spMkLst>
        </pc:spChg>
      </pc:sldChg>
      <pc:sldChg chg="addSp modSp add del mod setBg setClrOvrMap">
        <pc:chgData name="Inari Fushimi" userId="0a7bcbea40d0514a" providerId="LiveId" clId="{2523E30F-C5D4-4106-B3AC-D202E4081959}" dt="2020-11-11T09:57:34.346" v="2206" actId="2696"/>
        <pc:sldMkLst>
          <pc:docMk/>
          <pc:sldMk cId="1460590974" sldId="277"/>
        </pc:sldMkLst>
        <pc:spChg chg="mod">
          <ac:chgData name="Inari Fushimi" userId="0a7bcbea40d0514a" providerId="LiveId" clId="{2523E30F-C5D4-4106-B3AC-D202E4081959}" dt="2020-11-11T09:57:25.069" v="2205" actId="255"/>
          <ac:spMkLst>
            <pc:docMk/>
            <pc:sldMk cId="1460590974" sldId="277"/>
            <ac:spMk id="2" creationId="{00000000-0000-0000-0000-000000000000}"/>
          </ac:spMkLst>
        </pc:spChg>
        <pc:spChg chg="mod">
          <ac:chgData name="Inari Fushimi" userId="0a7bcbea40d0514a" providerId="LiveId" clId="{2523E30F-C5D4-4106-B3AC-D202E4081959}" dt="2020-11-11T09:38:27.690" v="1015" actId="26606"/>
          <ac:spMkLst>
            <pc:docMk/>
            <pc:sldMk cId="1460590974" sldId="277"/>
            <ac:spMk id="3" creationId="{00000000-0000-0000-0000-000000000000}"/>
          </ac:spMkLst>
        </pc:spChg>
        <pc:spChg chg="add">
          <ac:chgData name="Inari Fushimi" userId="0a7bcbea40d0514a" providerId="LiveId" clId="{2523E30F-C5D4-4106-B3AC-D202E4081959}" dt="2020-11-11T09:38:27.690" v="1015" actId="26606"/>
          <ac:spMkLst>
            <pc:docMk/>
            <pc:sldMk cId="1460590974" sldId="277"/>
            <ac:spMk id="8" creationId="{052BEFF1-896C-45B1-B02C-96A6A1BC389A}"/>
          </ac:spMkLst>
        </pc:spChg>
        <pc:spChg chg="add">
          <ac:chgData name="Inari Fushimi" userId="0a7bcbea40d0514a" providerId="LiveId" clId="{2523E30F-C5D4-4106-B3AC-D202E4081959}" dt="2020-11-11T09:38:27.690" v="1015" actId="26606"/>
          <ac:spMkLst>
            <pc:docMk/>
            <pc:sldMk cId="1460590974" sldId="277"/>
            <ac:spMk id="10" creationId="{BB237A14-61B1-4C00-A670-5D8D68A8668E}"/>
          </ac:spMkLst>
        </pc:spChg>
        <pc:spChg chg="add">
          <ac:chgData name="Inari Fushimi" userId="0a7bcbea40d0514a" providerId="LiveId" clId="{2523E30F-C5D4-4106-B3AC-D202E4081959}" dt="2020-11-11T09:38:27.690" v="1015" actId="26606"/>
          <ac:spMkLst>
            <pc:docMk/>
            <pc:sldMk cId="1460590974" sldId="277"/>
            <ac:spMk id="12" creationId="{8598F259-6F54-47A3-8D13-1603D786A328}"/>
          </ac:spMkLst>
        </pc:spChg>
        <pc:spChg chg="add">
          <ac:chgData name="Inari Fushimi" userId="0a7bcbea40d0514a" providerId="LiveId" clId="{2523E30F-C5D4-4106-B3AC-D202E4081959}" dt="2020-11-11T09:38:27.690" v="1015" actId="26606"/>
          <ac:spMkLst>
            <pc:docMk/>
            <pc:sldMk cId="1460590974" sldId="277"/>
            <ac:spMk id="14" creationId="{0BA768A8-4FED-4ED8-9E46-6BE72188ECD2}"/>
          </ac:spMkLst>
        </pc:spChg>
      </pc:sldChg>
      <pc:sldChg chg="modSp mod">
        <pc:chgData name="Inari Fushimi" userId="0a7bcbea40d0514a" providerId="LiveId" clId="{2523E30F-C5D4-4106-B3AC-D202E4081959}" dt="2020-11-14T09:36:07.956" v="7493" actId="20577"/>
        <pc:sldMkLst>
          <pc:docMk/>
          <pc:sldMk cId="0" sldId="280"/>
        </pc:sldMkLst>
        <pc:spChg chg="mod">
          <ac:chgData name="Inari Fushimi" userId="0a7bcbea40d0514a" providerId="LiveId" clId="{2523E30F-C5D4-4106-B3AC-D202E4081959}" dt="2020-11-14T09:36:07.956" v="7493" actId="20577"/>
          <ac:spMkLst>
            <pc:docMk/>
            <pc:sldMk cId="0" sldId="280"/>
            <ac:spMk id="2" creationId="{00000000-0000-0000-0000-000000000000}"/>
          </ac:spMkLst>
        </pc:spChg>
        <pc:spChg chg="mod">
          <ac:chgData name="Inari Fushimi" userId="0a7bcbea40d0514a" providerId="LiveId" clId="{2523E30F-C5D4-4106-B3AC-D202E4081959}" dt="2020-11-14T09:35:49.546" v="7479" actId="20577"/>
          <ac:spMkLst>
            <pc:docMk/>
            <pc:sldMk cId="0" sldId="280"/>
            <ac:spMk id="3" creationId="{00000000-0000-0000-0000-000000000000}"/>
          </ac:spMkLst>
        </pc:spChg>
      </pc:sldChg>
      <pc:sldChg chg="addSp modSp mod setBg setClrOvrMap">
        <pc:chgData name="Inari Fushimi" userId="0a7bcbea40d0514a" providerId="LiveId" clId="{2523E30F-C5D4-4106-B3AC-D202E4081959}" dt="2020-11-11T16:06:11.714" v="2922" actId="14100"/>
        <pc:sldMkLst>
          <pc:docMk/>
          <pc:sldMk cId="0" sldId="284"/>
        </pc:sldMkLst>
        <pc:spChg chg="mod">
          <ac:chgData name="Inari Fushimi" userId="0a7bcbea40d0514a" providerId="LiveId" clId="{2523E30F-C5D4-4106-B3AC-D202E4081959}" dt="2020-11-11T16:05:34.921" v="2918" actId="20577"/>
          <ac:spMkLst>
            <pc:docMk/>
            <pc:sldMk cId="0" sldId="284"/>
            <ac:spMk id="2" creationId="{00000000-0000-0000-0000-000000000000}"/>
          </ac:spMkLst>
        </pc:spChg>
        <pc:spChg chg="mod">
          <ac:chgData name="Inari Fushimi" userId="0a7bcbea40d0514a" providerId="LiveId" clId="{2523E30F-C5D4-4106-B3AC-D202E4081959}" dt="2020-11-11T16:06:11.714" v="2922" actId="14100"/>
          <ac:spMkLst>
            <pc:docMk/>
            <pc:sldMk cId="0" sldId="284"/>
            <ac:spMk id="3" creationId="{00000000-0000-0000-0000-000000000000}"/>
          </ac:spMkLst>
        </pc:spChg>
        <pc:spChg chg="add">
          <ac:chgData name="Inari Fushimi" userId="0a7bcbea40d0514a" providerId="LiveId" clId="{2523E30F-C5D4-4106-B3AC-D202E4081959}" dt="2020-11-11T16:04:46.090" v="2904" actId="26606"/>
          <ac:spMkLst>
            <pc:docMk/>
            <pc:sldMk cId="0" sldId="284"/>
            <ac:spMk id="8" creationId="{74CD14DB-BB81-479F-A1FC-1C75640E9F84}"/>
          </ac:spMkLst>
        </pc:spChg>
        <pc:spChg chg="add">
          <ac:chgData name="Inari Fushimi" userId="0a7bcbea40d0514a" providerId="LiveId" clId="{2523E30F-C5D4-4106-B3AC-D202E4081959}" dt="2020-11-11T16:04:46.090" v="2904" actId="26606"/>
          <ac:spMkLst>
            <pc:docMk/>
            <pc:sldMk cId="0" sldId="284"/>
            <ac:spMk id="10" creationId="{C943A91B-7CA7-4592-A975-73B1BF8C4C74}"/>
          </ac:spMkLst>
        </pc:spChg>
        <pc:spChg chg="add">
          <ac:chgData name="Inari Fushimi" userId="0a7bcbea40d0514a" providerId="LiveId" clId="{2523E30F-C5D4-4106-B3AC-D202E4081959}" dt="2020-11-11T16:04:46.090" v="2904" actId="26606"/>
          <ac:spMkLst>
            <pc:docMk/>
            <pc:sldMk cId="0" sldId="284"/>
            <ac:spMk id="12" creationId="{EC471314-E46A-414B-8D91-74880E84F187}"/>
          </ac:spMkLst>
        </pc:spChg>
        <pc:spChg chg="add">
          <ac:chgData name="Inari Fushimi" userId="0a7bcbea40d0514a" providerId="LiveId" clId="{2523E30F-C5D4-4106-B3AC-D202E4081959}" dt="2020-11-11T16:04:46.090" v="2904" actId="26606"/>
          <ac:spMkLst>
            <pc:docMk/>
            <pc:sldMk cId="0" sldId="284"/>
            <ac:spMk id="14" creationId="{6A681326-1C9D-44A3-A627-3871BDAE4127}"/>
          </ac:spMkLst>
        </pc:spChg>
      </pc:sldChg>
      <pc:sldChg chg="addSp modSp mod setBg setClrOvrMap">
        <pc:chgData name="Inari Fushimi" userId="0a7bcbea40d0514a" providerId="LiveId" clId="{2523E30F-C5D4-4106-B3AC-D202E4081959}" dt="2020-11-11T16:17:25.097" v="3163" actId="255"/>
        <pc:sldMkLst>
          <pc:docMk/>
          <pc:sldMk cId="0" sldId="291"/>
        </pc:sldMkLst>
        <pc:spChg chg="mod">
          <ac:chgData name="Inari Fushimi" userId="0a7bcbea40d0514a" providerId="LiveId" clId="{2523E30F-C5D4-4106-B3AC-D202E4081959}" dt="2020-11-11T16:16:34.633" v="3156" actId="26606"/>
          <ac:spMkLst>
            <pc:docMk/>
            <pc:sldMk cId="0" sldId="291"/>
            <ac:spMk id="2" creationId="{00000000-0000-0000-0000-000000000000}"/>
          </ac:spMkLst>
        </pc:spChg>
        <pc:spChg chg="mod">
          <ac:chgData name="Inari Fushimi" userId="0a7bcbea40d0514a" providerId="LiveId" clId="{2523E30F-C5D4-4106-B3AC-D202E4081959}" dt="2020-11-11T16:17:25.097" v="3163" actId="255"/>
          <ac:spMkLst>
            <pc:docMk/>
            <pc:sldMk cId="0" sldId="291"/>
            <ac:spMk id="3" creationId="{00000000-0000-0000-0000-000000000000}"/>
          </ac:spMkLst>
        </pc:spChg>
        <pc:spChg chg="add">
          <ac:chgData name="Inari Fushimi" userId="0a7bcbea40d0514a" providerId="LiveId" clId="{2523E30F-C5D4-4106-B3AC-D202E4081959}" dt="2020-11-11T16:16:34.633" v="3156" actId="26606"/>
          <ac:spMkLst>
            <pc:docMk/>
            <pc:sldMk cId="0" sldId="291"/>
            <ac:spMk id="8" creationId="{74CD14DB-BB81-479F-A1FC-1C75640E9F84}"/>
          </ac:spMkLst>
        </pc:spChg>
        <pc:spChg chg="add">
          <ac:chgData name="Inari Fushimi" userId="0a7bcbea40d0514a" providerId="LiveId" clId="{2523E30F-C5D4-4106-B3AC-D202E4081959}" dt="2020-11-11T16:16:34.633" v="3156" actId="26606"/>
          <ac:spMkLst>
            <pc:docMk/>
            <pc:sldMk cId="0" sldId="291"/>
            <ac:spMk id="10" creationId="{C943A91B-7CA7-4592-A975-73B1BF8C4C74}"/>
          </ac:spMkLst>
        </pc:spChg>
        <pc:spChg chg="add">
          <ac:chgData name="Inari Fushimi" userId="0a7bcbea40d0514a" providerId="LiveId" clId="{2523E30F-C5D4-4106-B3AC-D202E4081959}" dt="2020-11-11T16:16:34.633" v="3156" actId="26606"/>
          <ac:spMkLst>
            <pc:docMk/>
            <pc:sldMk cId="0" sldId="291"/>
            <ac:spMk id="12" creationId="{EC471314-E46A-414B-8D91-74880E84F187}"/>
          </ac:spMkLst>
        </pc:spChg>
        <pc:spChg chg="add">
          <ac:chgData name="Inari Fushimi" userId="0a7bcbea40d0514a" providerId="LiveId" clId="{2523E30F-C5D4-4106-B3AC-D202E4081959}" dt="2020-11-11T16:16:34.633" v="3156" actId="26606"/>
          <ac:spMkLst>
            <pc:docMk/>
            <pc:sldMk cId="0" sldId="291"/>
            <ac:spMk id="14" creationId="{6A681326-1C9D-44A3-A627-3871BDAE4127}"/>
          </ac:spMkLst>
        </pc:spChg>
      </pc:sldChg>
      <pc:sldChg chg="addSp delSp modSp mod setBg setClrOvrMap">
        <pc:chgData name="Inari Fushimi" userId="0a7bcbea40d0514a" providerId="LiveId" clId="{2523E30F-C5D4-4106-B3AC-D202E4081959}" dt="2020-11-11T09:25:28.284" v="828" actId="20577"/>
        <pc:sldMkLst>
          <pc:docMk/>
          <pc:sldMk cId="0" sldId="294"/>
        </pc:sldMkLst>
        <pc:spChg chg="mod">
          <ac:chgData name="Inari Fushimi" userId="0a7bcbea40d0514a" providerId="LiveId" clId="{2523E30F-C5D4-4106-B3AC-D202E4081959}" dt="2020-11-11T09:24:53.977" v="820" actId="26606"/>
          <ac:spMkLst>
            <pc:docMk/>
            <pc:sldMk cId="0" sldId="294"/>
            <ac:spMk id="2" creationId="{00000000-0000-0000-0000-000000000000}"/>
          </ac:spMkLst>
        </pc:spChg>
        <pc:spChg chg="mod">
          <ac:chgData name="Inari Fushimi" userId="0a7bcbea40d0514a" providerId="LiveId" clId="{2523E30F-C5D4-4106-B3AC-D202E4081959}" dt="2020-11-11T09:25:28.284" v="828" actId="20577"/>
          <ac:spMkLst>
            <pc:docMk/>
            <pc:sldMk cId="0" sldId="294"/>
            <ac:spMk id="3" creationId="{00000000-0000-0000-0000-000000000000}"/>
          </ac:spMkLst>
        </pc:spChg>
        <pc:spChg chg="add del">
          <ac:chgData name="Inari Fushimi" userId="0a7bcbea40d0514a" providerId="LiveId" clId="{2523E30F-C5D4-4106-B3AC-D202E4081959}" dt="2020-11-11T09:24:53.977" v="820" actId="26606"/>
          <ac:spMkLst>
            <pc:docMk/>
            <pc:sldMk cId="0" sldId="294"/>
            <ac:spMk id="8" creationId="{74CD14DB-BB81-479F-A1FC-1C75640E9F84}"/>
          </ac:spMkLst>
        </pc:spChg>
        <pc:spChg chg="add del">
          <ac:chgData name="Inari Fushimi" userId="0a7bcbea40d0514a" providerId="LiveId" clId="{2523E30F-C5D4-4106-B3AC-D202E4081959}" dt="2020-11-11T09:24:53.977" v="820" actId="26606"/>
          <ac:spMkLst>
            <pc:docMk/>
            <pc:sldMk cId="0" sldId="294"/>
            <ac:spMk id="10" creationId="{C943A91B-7CA7-4592-A975-73B1BF8C4C74}"/>
          </ac:spMkLst>
        </pc:spChg>
        <pc:spChg chg="add del">
          <ac:chgData name="Inari Fushimi" userId="0a7bcbea40d0514a" providerId="LiveId" clId="{2523E30F-C5D4-4106-B3AC-D202E4081959}" dt="2020-11-11T09:24:53.977" v="820" actId="26606"/>
          <ac:spMkLst>
            <pc:docMk/>
            <pc:sldMk cId="0" sldId="294"/>
            <ac:spMk id="12" creationId="{EC471314-E46A-414B-8D91-74880E84F187}"/>
          </ac:spMkLst>
        </pc:spChg>
        <pc:spChg chg="add del">
          <ac:chgData name="Inari Fushimi" userId="0a7bcbea40d0514a" providerId="LiveId" clId="{2523E30F-C5D4-4106-B3AC-D202E4081959}" dt="2020-11-11T09:24:53.977" v="820" actId="26606"/>
          <ac:spMkLst>
            <pc:docMk/>
            <pc:sldMk cId="0" sldId="294"/>
            <ac:spMk id="14" creationId="{6A681326-1C9D-44A3-A627-3871BDAE4127}"/>
          </ac:spMkLst>
        </pc:spChg>
        <pc:spChg chg="add">
          <ac:chgData name="Inari Fushimi" userId="0a7bcbea40d0514a" providerId="LiveId" clId="{2523E30F-C5D4-4106-B3AC-D202E4081959}" dt="2020-11-11T09:24:53.977" v="820" actId="26606"/>
          <ac:spMkLst>
            <pc:docMk/>
            <pc:sldMk cId="0" sldId="294"/>
            <ac:spMk id="19" creationId="{052BEFF1-896C-45B1-B02C-96A6A1BC389A}"/>
          </ac:spMkLst>
        </pc:spChg>
        <pc:spChg chg="add">
          <ac:chgData name="Inari Fushimi" userId="0a7bcbea40d0514a" providerId="LiveId" clId="{2523E30F-C5D4-4106-B3AC-D202E4081959}" dt="2020-11-11T09:24:53.977" v="820" actId="26606"/>
          <ac:spMkLst>
            <pc:docMk/>
            <pc:sldMk cId="0" sldId="294"/>
            <ac:spMk id="21" creationId="{BB237A14-61B1-4C00-A670-5D8D68A8668E}"/>
          </ac:spMkLst>
        </pc:spChg>
        <pc:spChg chg="add">
          <ac:chgData name="Inari Fushimi" userId="0a7bcbea40d0514a" providerId="LiveId" clId="{2523E30F-C5D4-4106-B3AC-D202E4081959}" dt="2020-11-11T09:24:53.977" v="820" actId="26606"/>
          <ac:spMkLst>
            <pc:docMk/>
            <pc:sldMk cId="0" sldId="294"/>
            <ac:spMk id="23" creationId="{8598F259-6F54-47A3-8D13-1603D786A328}"/>
          </ac:spMkLst>
        </pc:spChg>
        <pc:spChg chg="add">
          <ac:chgData name="Inari Fushimi" userId="0a7bcbea40d0514a" providerId="LiveId" clId="{2523E30F-C5D4-4106-B3AC-D202E4081959}" dt="2020-11-11T09:24:53.977" v="820" actId="26606"/>
          <ac:spMkLst>
            <pc:docMk/>
            <pc:sldMk cId="0" sldId="294"/>
            <ac:spMk id="25" creationId="{0BA768A8-4FED-4ED8-9E46-6BE72188ECD2}"/>
          </ac:spMkLst>
        </pc:spChg>
      </pc:sldChg>
      <pc:sldChg chg="addSp modSp mod setBg setClrOvrMap">
        <pc:chgData name="Inari Fushimi" userId="0a7bcbea40d0514a" providerId="LiveId" clId="{2523E30F-C5D4-4106-B3AC-D202E4081959}" dt="2020-11-11T09:27:28.257" v="952" actId="20577"/>
        <pc:sldMkLst>
          <pc:docMk/>
          <pc:sldMk cId="0" sldId="295"/>
        </pc:sldMkLst>
        <pc:spChg chg="mod">
          <ac:chgData name="Inari Fushimi" userId="0a7bcbea40d0514a" providerId="LiveId" clId="{2523E30F-C5D4-4106-B3AC-D202E4081959}" dt="2020-11-11T09:26:16.158" v="847" actId="20577"/>
          <ac:spMkLst>
            <pc:docMk/>
            <pc:sldMk cId="0" sldId="295"/>
            <ac:spMk id="2" creationId="{00000000-0000-0000-0000-000000000000}"/>
          </ac:spMkLst>
        </pc:spChg>
        <pc:spChg chg="mod">
          <ac:chgData name="Inari Fushimi" userId="0a7bcbea40d0514a" providerId="LiveId" clId="{2523E30F-C5D4-4106-B3AC-D202E4081959}" dt="2020-11-11T09:27:28.257" v="952" actId="20577"/>
          <ac:spMkLst>
            <pc:docMk/>
            <pc:sldMk cId="0" sldId="295"/>
            <ac:spMk id="3" creationId="{00000000-0000-0000-0000-000000000000}"/>
          </ac:spMkLst>
        </pc:spChg>
        <pc:spChg chg="add">
          <ac:chgData name="Inari Fushimi" userId="0a7bcbea40d0514a" providerId="LiveId" clId="{2523E30F-C5D4-4106-B3AC-D202E4081959}" dt="2020-11-11T09:25:55.304" v="829" actId="26606"/>
          <ac:spMkLst>
            <pc:docMk/>
            <pc:sldMk cId="0" sldId="295"/>
            <ac:spMk id="8" creationId="{052BEFF1-896C-45B1-B02C-96A6A1BC389A}"/>
          </ac:spMkLst>
        </pc:spChg>
        <pc:spChg chg="add">
          <ac:chgData name="Inari Fushimi" userId="0a7bcbea40d0514a" providerId="LiveId" clId="{2523E30F-C5D4-4106-B3AC-D202E4081959}" dt="2020-11-11T09:25:55.304" v="829" actId="26606"/>
          <ac:spMkLst>
            <pc:docMk/>
            <pc:sldMk cId="0" sldId="295"/>
            <ac:spMk id="10" creationId="{BB237A14-61B1-4C00-A670-5D8D68A8668E}"/>
          </ac:spMkLst>
        </pc:spChg>
        <pc:spChg chg="add">
          <ac:chgData name="Inari Fushimi" userId="0a7bcbea40d0514a" providerId="LiveId" clId="{2523E30F-C5D4-4106-B3AC-D202E4081959}" dt="2020-11-11T09:25:55.304" v="829" actId="26606"/>
          <ac:spMkLst>
            <pc:docMk/>
            <pc:sldMk cId="0" sldId="295"/>
            <ac:spMk id="12" creationId="{8598F259-6F54-47A3-8D13-1603D786A328}"/>
          </ac:spMkLst>
        </pc:spChg>
        <pc:spChg chg="add">
          <ac:chgData name="Inari Fushimi" userId="0a7bcbea40d0514a" providerId="LiveId" clId="{2523E30F-C5D4-4106-B3AC-D202E4081959}" dt="2020-11-11T09:25:55.304" v="829" actId="26606"/>
          <ac:spMkLst>
            <pc:docMk/>
            <pc:sldMk cId="0" sldId="295"/>
            <ac:spMk id="14" creationId="{0BA768A8-4FED-4ED8-9E46-6BE72188ECD2}"/>
          </ac:spMkLst>
        </pc:spChg>
      </pc:sldChg>
      <pc:sldChg chg="del">
        <pc:chgData name="Inari Fushimi" userId="0a7bcbea40d0514a" providerId="LiveId" clId="{2523E30F-C5D4-4106-B3AC-D202E4081959}" dt="2020-11-11T09:28:48.640" v="955" actId="2696"/>
        <pc:sldMkLst>
          <pc:docMk/>
          <pc:sldMk cId="0" sldId="296"/>
        </pc:sldMkLst>
      </pc:sldChg>
      <pc:sldChg chg="add del">
        <pc:chgData name="Inari Fushimi" userId="0a7bcbea40d0514a" providerId="LiveId" clId="{2523E30F-C5D4-4106-B3AC-D202E4081959}" dt="2020-11-11T10:19:58.462" v="2752" actId="47"/>
        <pc:sldMkLst>
          <pc:docMk/>
          <pc:sldMk cId="339677936" sldId="296"/>
        </pc:sldMkLst>
      </pc:sldChg>
      <pc:sldChg chg="del">
        <pc:chgData name="Inari Fushimi" userId="0a7bcbea40d0514a" providerId="LiveId" clId="{2523E30F-C5D4-4106-B3AC-D202E4081959}" dt="2020-11-11T09:28:48.640" v="955" actId="2696"/>
        <pc:sldMkLst>
          <pc:docMk/>
          <pc:sldMk cId="0" sldId="297"/>
        </pc:sldMkLst>
      </pc:sldChg>
      <pc:sldChg chg="add del">
        <pc:chgData name="Inari Fushimi" userId="0a7bcbea40d0514a" providerId="LiveId" clId="{2523E30F-C5D4-4106-B3AC-D202E4081959}" dt="2020-11-11T10:20:00.331" v="2753" actId="47"/>
        <pc:sldMkLst>
          <pc:docMk/>
          <pc:sldMk cId="897093965" sldId="297"/>
        </pc:sldMkLst>
      </pc:sldChg>
      <pc:sldChg chg="modSp mod">
        <pc:chgData name="Inari Fushimi" userId="0a7bcbea40d0514a" providerId="LiveId" clId="{2523E30F-C5D4-4106-B3AC-D202E4081959}" dt="2020-11-14T09:57:19.750" v="8274" actId="113"/>
        <pc:sldMkLst>
          <pc:docMk/>
          <pc:sldMk cId="0" sldId="298"/>
        </pc:sldMkLst>
        <pc:spChg chg="mod">
          <ac:chgData name="Inari Fushimi" userId="0a7bcbea40d0514a" providerId="LiveId" clId="{2523E30F-C5D4-4106-B3AC-D202E4081959}" dt="2020-11-14T09:57:19.750" v="8274" actId="113"/>
          <ac:spMkLst>
            <pc:docMk/>
            <pc:sldMk cId="0" sldId="298"/>
            <ac:spMk id="3" creationId="{00000000-0000-0000-0000-000000000000}"/>
          </ac:spMkLst>
        </pc:spChg>
        <pc:spChg chg="mod">
          <ac:chgData name="Inari Fushimi" userId="0a7bcbea40d0514a" providerId="LiveId" clId="{2523E30F-C5D4-4106-B3AC-D202E4081959}" dt="2020-11-14T09:56:50.715" v="8265" actId="14100"/>
          <ac:spMkLst>
            <pc:docMk/>
            <pc:sldMk cId="0" sldId="298"/>
            <ac:spMk id="6" creationId="{00000000-0000-0000-0000-000000000000}"/>
          </ac:spMkLst>
        </pc:spChg>
        <pc:spChg chg="mod">
          <ac:chgData name="Inari Fushimi" userId="0a7bcbea40d0514a" providerId="LiveId" clId="{2523E30F-C5D4-4106-B3AC-D202E4081959}" dt="2020-11-14T09:56:55.639" v="8267" actId="14100"/>
          <ac:spMkLst>
            <pc:docMk/>
            <pc:sldMk cId="0" sldId="298"/>
            <ac:spMk id="7" creationId="{00000000-0000-0000-0000-000000000000}"/>
          </ac:spMkLst>
        </pc:spChg>
      </pc:sldChg>
      <pc:sldChg chg="delSp modSp add mod setBg delDesignElem">
        <pc:chgData name="Inari Fushimi" userId="0a7bcbea40d0514a" providerId="LiveId" clId="{2523E30F-C5D4-4106-B3AC-D202E4081959}" dt="2020-11-11T09:28:18.147" v="954" actId="207"/>
        <pc:sldMkLst>
          <pc:docMk/>
          <pc:sldMk cId="233248293" sldId="300"/>
        </pc:sldMkLst>
        <pc:spChg chg="mod">
          <ac:chgData name="Inari Fushimi" userId="0a7bcbea40d0514a" providerId="LiveId" clId="{2523E30F-C5D4-4106-B3AC-D202E4081959}" dt="2020-11-11T09:28:18.147" v="954" actId="207"/>
          <ac:spMkLst>
            <pc:docMk/>
            <pc:sldMk cId="233248293" sldId="300"/>
            <ac:spMk id="4" creationId="{00000000-0000-0000-0000-000000000000}"/>
          </ac:spMkLst>
        </pc:spChg>
        <pc:spChg chg="del">
          <ac:chgData name="Inari Fushimi" userId="0a7bcbea40d0514a" providerId="LiveId" clId="{2523E30F-C5D4-4106-B3AC-D202E4081959}" dt="2020-11-11T09:11:42.176" v="475"/>
          <ac:spMkLst>
            <pc:docMk/>
            <pc:sldMk cId="233248293" sldId="300"/>
            <ac:spMk id="10" creationId="{74CD14DB-BB81-479F-A1FC-1C75640E9F84}"/>
          </ac:spMkLst>
        </pc:spChg>
        <pc:spChg chg="del">
          <ac:chgData name="Inari Fushimi" userId="0a7bcbea40d0514a" providerId="LiveId" clId="{2523E30F-C5D4-4106-B3AC-D202E4081959}" dt="2020-11-11T09:11:42.176" v="475"/>
          <ac:spMkLst>
            <pc:docMk/>
            <pc:sldMk cId="233248293" sldId="300"/>
            <ac:spMk id="12" creationId="{C943A91B-7CA7-4592-A975-73B1BF8C4C74}"/>
          </ac:spMkLst>
        </pc:spChg>
        <pc:spChg chg="del">
          <ac:chgData name="Inari Fushimi" userId="0a7bcbea40d0514a" providerId="LiveId" clId="{2523E30F-C5D4-4106-B3AC-D202E4081959}" dt="2020-11-11T09:11:42.176" v="475"/>
          <ac:spMkLst>
            <pc:docMk/>
            <pc:sldMk cId="233248293" sldId="300"/>
            <ac:spMk id="14" creationId="{EC471314-E46A-414B-8D91-74880E84F187}"/>
          </ac:spMkLst>
        </pc:spChg>
        <pc:spChg chg="del">
          <ac:chgData name="Inari Fushimi" userId="0a7bcbea40d0514a" providerId="LiveId" clId="{2523E30F-C5D4-4106-B3AC-D202E4081959}" dt="2020-11-11T09:11:42.176" v="475"/>
          <ac:spMkLst>
            <pc:docMk/>
            <pc:sldMk cId="233248293" sldId="300"/>
            <ac:spMk id="16" creationId="{6A681326-1C9D-44A3-A627-3871BDAE4127}"/>
          </ac:spMkLst>
        </pc:spChg>
      </pc:sldChg>
      <pc:sldChg chg="addSp modSp add del mod setBg setClrOvrMap">
        <pc:chgData name="Inari Fushimi" userId="0a7bcbea40d0514a" providerId="LiveId" clId="{2523E30F-C5D4-4106-B3AC-D202E4081959}" dt="2020-11-11T09:11:38.834" v="473" actId="2696"/>
        <pc:sldMkLst>
          <pc:docMk/>
          <pc:sldMk cId="1538657911" sldId="300"/>
        </pc:sldMkLst>
        <pc:spChg chg="mod">
          <ac:chgData name="Inari Fushimi" userId="0a7bcbea40d0514a" providerId="LiveId" clId="{2523E30F-C5D4-4106-B3AC-D202E4081959}" dt="2020-11-11T09:08:39.497" v="412" actId="122"/>
          <ac:spMkLst>
            <pc:docMk/>
            <pc:sldMk cId="1538657911" sldId="300"/>
            <ac:spMk id="2" creationId="{00000000-0000-0000-0000-000000000000}"/>
          </ac:spMkLst>
        </pc:spChg>
        <pc:spChg chg="mod">
          <ac:chgData name="Inari Fushimi" userId="0a7bcbea40d0514a" providerId="LiveId" clId="{2523E30F-C5D4-4106-B3AC-D202E4081959}" dt="2020-11-11T09:11:30.877" v="472" actId="122"/>
          <ac:spMkLst>
            <pc:docMk/>
            <pc:sldMk cId="1538657911" sldId="300"/>
            <ac:spMk id="3" creationId="{00000000-0000-0000-0000-000000000000}"/>
          </ac:spMkLst>
        </pc:spChg>
        <pc:spChg chg="mod">
          <ac:chgData name="Inari Fushimi" userId="0a7bcbea40d0514a" providerId="LiveId" clId="{2523E30F-C5D4-4106-B3AC-D202E4081959}" dt="2020-11-11T09:10:43.208" v="465" actId="255"/>
          <ac:spMkLst>
            <pc:docMk/>
            <pc:sldMk cId="1538657911" sldId="300"/>
            <ac:spMk id="4" creationId="{00000000-0000-0000-0000-000000000000}"/>
          </ac:spMkLst>
        </pc:spChg>
        <pc:spChg chg="mod">
          <ac:chgData name="Inari Fushimi" userId="0a7bcbea40d0514a" providerId="LiveId" clId="{2523E30F-C5D4-4106-B3AC-D202E4081959}" dt="2020-11-11T09:11:16.871" v="471" actId="1076"/>
          <ac:spMkLst>
            <pc:docMk/>
            <pc:sldMk cId="1538657911" sldId="300"/>
            <ac:spMk id="5" creationId="{00000000-0000-0000-0000-000000000000}"/>
          </ac:spMkLst>
        </pc:spChg>
        <pc:spChg chg="add">
          <ac:chgData name="Inari Fushimi" userId="0a7bcbea40d0514a" providerId="LiveId" clId="{2523E30F-C5D4-4106-B3AC-D202E4081959}" dt="2020-11-11T09:06:49.781" v="339" actId="26606"/>
          <ac:spMkLst>
            <pc:docMk/>
            <pc:sldMk cId="1538657911" sldId="300"/>
            <ac:spMk id="10" creationId="{74CD14DB-BB81-479F-A1FC-1C75640E9F84}"/>
          </ac:spMkLst>
        </pc:spChg>
        <pc:spChg chg="add">
          <ac:chgData name="Inari Fushimi" userId="0a7bcbea40d0514a" providerId="LiveId" clId="{2523E30F-C5D4-4106-B3AC-D202E4081959}" dt="2020-11-11T09:06:49.781" v="339" actId="26606"/>
          <ac:spMkLst>
            <pc:docMk/>
            <pc:sldMk cId="1538657911" sldId="300"/>
            <ac:spMk id="12" creationId="{C943A91B-7CA7-4592-A975-73B1BF8C4C74}"/>
          </ac:spMkLst>
        </pc:spChg>
        <pc:spChg chg="add">
          <ac:chgData name="Inari Fushimi" userId="0a7bcbea40d0514a" providerId="LiveId" clId="{2523E30F-C5D4-4106-B3AC-D202E4081959}" dt="2020-11-11T09:06:49.781" v="339" actId="26606"/>
          <ac:spMkLst>
            <pc:docMk/>
            <pc:sldMk cId="1538657911" sldId="300"/>
            <ac:spMk id="14" creationId="{EC471314-E46A-414B-8D91-74880E84F187}"/>
          </ac:spMkLst>
        </pc:spChg>
        <pc:spChg chg="add">
          <ac:chgData name="Inari Fushimi" userId="0a7bcbea40d0514a" providerId="LiveId" clId="{2523E30F-C5D4-4106-B3AC-D202E4081959}" dt="2020-11-11T09:06:49.781" v="339" actId="26606"/>
          <ac:spMkLst>
            <pc:docMk/>
            <pc:sldMk cId="1538657911" sldId="300"/>
            <ac:spMk id="16" creationId="{6A681326-1C9D-44A3-A627-3871BDAE4127}"/>
          </ac:spMkLst>
        </pc:spChg>
      </pc:sldChg>
      <pc:sldChg chg="modSp mod">
        <pc:chgData name="Inari Fushimi" userId="0a7bcbea40d0514a" providerId="LiveId" clId="{2523E30F-C5D4-4106-B3AC-D202E4081959}" dt="2020-11-11T17:25:19.805" v="4150" actId="20577"/>
        <pc:sldMkLst>
          <pc:docMk/>
          <pc:sldMk cId="1502084276" sldId="306"/>
        </pc:sldMkLst>
        <pc:spChg chg="mod">
          <ac:chgData name="Inari Fushimi" userId="0a7bcbea40d0514a" providerId="LiveId" clId="{2523E30F-C5D4-4106-B3AC-D202E4081959}" dt="2020-11-11T17:25:19.805" v="4150" actId="20577"/>
          <ac:spMkLst>
            <pc:docMk/>
            <pc:sldMk cId="1502084276" sldId="306"/>
            <ac:spMk id="2" creationId="{00000000-0000-0000-0000-000000000000}"/>
          </ac:spMkLst>
        </pc:spChg>
        <pc:spChg chg="mod">
          <ac:chgData name="Inari Fushimi" userId="0a7bcbea40d0514a" providerId="LiveId" clId="{2523E30F-C5D4-4106-B3AC-D202E4081959}" dt="2020-11-11T09:05:26.845" v="274" actId="122"/>
          <ac:spMkLst>
            <pc:docMk/>
            <pc:sldMk cId="1502084276" sldId="306"/>
            <ac:spMk id="3" creationId="{00000000-0000-0000-0000-000000000000}"/>
          </ac:spMkLst>
        </pc:spChg>
      </pc:sldChg>
      <pc:sldChg chg="modSp add mod modTransition">
        <pc:chgData name="Inari Fushimi" userId="0a7bcbea40d0514a" providerId="LiveId" clId="{2523E30F-C5D4-4106-B3AC-D202E4081959}" dt="2020-11-14T10:02:26.864" v="8612" actId="20577"/>
        <pc:sldMkLst>
          <pc:docMk/>
          <pc:sldMk cId="0" sldId="308"/>
        </pc:sldMkLst>
        <pc:spChg chg="mod">
          <ac:chgData name="Inari Fushimi" userId="0a7bcbea40d0514a" providerId="LiveId" clId="{2523E30F-C5D4-4106-B3AC-D202E4081959}" dt="2020-11-14T10:02:26.864" v="8612" actId="20577"/>
          <ac:spMkLst>
            <pc:docMk/>
            <pc:sldMk cId="0" sldId="308"/>
            <ac:spMk id="2" creationId="{00000000-0000-0000-0000-000000000000}"/>
          </ac:spMkLst>
        </pc:spChg>
      </pc:sldChg>
      <pc:sldChg chg="addSp modSp mod setBg setClrOvrMap">
        <pc:chgData name="Inari Fushimi" userId="0a7bcbea40d0514a" providerId="LiveId" clId="{2523E30F-C5D4-4106-B3AC-D202E4081959}" dt="2020-11-11T16:19:20.684" v="3188" actId="14100"/>
        <pc:sldMkLst>
          <pc:docMk/>
          <pc:sldMk cId="72962492" sldId="311"/>
        </pc:sldMkLst>
        <pc:spChg chg="mod">
          <ac:chgData name="Inari Fushimi" userId="0a7bcbea40d0514a" providerId="LiveId" clId="{2523E30F-C5D4-4106-B3AC-D202E4081959}" dt="2020-11-11T16:18:56.500" v="3183" actId="2711"/>
          <ac:spMkLst>
            <pc:docMk/>
            <pc:sldMk cId="72962492" sldId="311"/>
            <ac:spMk id="2" creationId="{88C513A5-6F5A-48DB-B956-C5B00BCEE8C9}"/>
          </ac:spMkLst>
        </pc:spChg>
        <pc:spChg chg="mod">
          <ac:chgData name="Inari Fushimi" userId="0a7bcbea40d0514a" providerId="LiveId" clId="{2523E30F-C5D4-4106-B3AC-D202E4081959}" dt="2020-11-11T16:19:20.684" v="3188" actId="14100"/>
          <ac:spMkLst>
            <pc:docMk/>
            <pc:sldMk cId="72962492" sldId="311"/>
            <ac:spMk id="3" creationId="{83F1F1F3-2115-4548-A7EC-4BE7FBFF3EC7}"/>
          </ac:spMkLst>
        </pc:spChg>
        <pc:spChg chg="add">
          <ac:chgData name="Inari Fushimi" userId="0a7bcbea40d0514a" providerId="LiveId" clId="{2523E30F-C5D4-4106-B3AC-D202E4081959}" dt="2020-11-11T16:18:43.722" v="3176" actId="26606"/>
          <ac:spMkLst>
            <pc:docMk/>
            <pc:sldMk cId="72962492" sldId="311"/>
            <ac:spMk id="8" creationId="{74CD14DB-BB81-479F-A1FC-1C75640E9F84}"/>
          </ac:spMkLst>
        </pc:spChg>
        <pc:spChg chg="add">
          <ac:chgData name="Inari Fushimi" userId="0a7bcbea40d0514a" providerId="LiveId" clId="{2523E30F-C5D4-4106-B3AC-D202E4081959}" dt="2020-11-11T16:18:43.722" v="3176" actId="26606"/>
          <ac:spMkLst>
            <pc:docMk/>
            <pc:sldMk cId="72962492" sldId="311"/>
            <ac:spMk id="10" creationId="{C943A91B-7CA7-4592-A975-73B1BF8C4C74}"/>
          </ac:spMkLst>
        </pc:spChg>
        <pc:spChg chg="add">
          <ac:chgData name="Inari Fushimi" userId="0a7bcbea40d0514a" providerId="LiveId" clId="{2523E30F-C5D4-4106-B3AC-D202E4081959}" dt="2020-11-11T16:18:43.722" v="3176" actId="26606"/>
          <ac:spMkLst>
            <pc:docMk/>
            <pc:sldMk cId="72962492" sldId="311"/>
            <ac:spMk id="12" creationId="{EC471314-E46A-414B-8D91-74880E84F187}"/>
          </ac:spMkLst>
        </pc:spChg>
        <pc:spChg chg="add">
          <ac:chgData name="Inari Fushimi" userId="0a7bcbea40d0514a" providerId="LiveId" clId="{2523E30F-C5D4-4106-B3AC-D202E4081959}" dt="2020-11-11T16:18:43.722" v="3176" actId="26606"/>
          <ac:spMkLst>
            <pc:docMk/>
            <pc:sldMk cId="72962492" sldId="311"/>
            <ac:spMk id="14" creationId="{6A681326-1C9D-44A3-A627-3871BDAE4127}"/>
          </ac:spMkLst>
        </pc:spChg>
      </pc:sldChg>
      <pc:sldChg chg="addSp modSp mod setBg setClrOvrMap">
        <pc:chgData name="Inari Fushimi" userId="0a7bcbea40d0514a" providerId="LiveId" clId="{2523E30F-C5D4-4106-B3AC-D202E4081959}" dt="2020-11-11T16:20:55.554" v="3206" actId="20577"/>
        <pc:sldMkLst>
          <pc:docMk/>
          <pc:sldMk cId="2161146231" sldId="312"/>
        </pc:sldMkLst>
        <pc:spChg chg="mod">
          <ac:chgData name="Inari Fushimi" userId="0a7bcbea40d0514a" providerId="LiveId" clId="{2523E30F-C5D4-4106-B3AC-D202E4081959}" dt="2020-11-11T16:19:52.934" v="3197" actId="14100"/>
          <ac:spMkLst>
            <pc:docMk/>
            <pc:sldMk cId="2161146231" sldId="312"/>
            <ac:spMk id="2" creationId="{88C513A5-6F5A-48DB-B956-C5B00BCEE8C9}"/>
          </ac:spMkLst>
        </pc:spChg>
        <pc:spChg chg="mod">
          <ac:chgData name="Inari Fushimi" userId="0a7bcbea40d0514a" providerId="LiveId" clId="{2523E30F-C5D4-4106-B3AC-D202E4081959}" dt="2020-11-11T16:20:55.554" v="3206" actId="20577"/>
          <ac:spMkLst>
            <pc:docMk/>
            <pc:sldMk cId="2161146231" sldId="312"/>
            <ac:spMk id="3" creationId="{83F1F1F3-2115-4548-A7EC-4BE7FBFF3EC7}"/>
          </ac:spMkLst>
        </pc:spChg>
        <pc:spChg chg="add">
          <ac:chgData name="Inari Fushimi" userId="0a7bcbea40d0514a" providerId="LiveId" clId="{2523E30F-C5D4-4106-B3AC-D202E4081959}" dt="2020-11-11T16:19:38.204" v="3189" actId="26606"/>
          <ac:spMkLst>
            <pc:docMk/>
            <pc:sldMk cId="2161146231" sldId="312"/>
            <ac:spMk id="8" creationId="{052BEFF1-896C-45B1-B02C-96A6A1BC389A}"/>
          </ac:spMkLst>
        </pc:spChg>
        <pc:spChg chg="add">
          <ac:chgData name="Inari Fushimi" userId="0a7bcbea40d0514a" providerId="LiveId" clId="{2523E30F-C5D4-4106-B3AC-D202E4081959}" dt="2020-11-11T16:19:38.204" v="3189" actId="26606"/>
          <ac:spMkLst>
            <pc:docMk/>
            <pc:sldMk cId="2161146231" sldId="312"/>
            <ac:spMk id="10" creationId="{BB237A14-61B1-4C00-A670-5D8D68A8668E}"/>
          </ac:spMkLst>
        </pc:spChg>
        <pc:spChg chg="add">
          <ac:chgData name="Inari Fushimi" userId="0a7bcbea40d0514a" providerId="LiveId" clId="{2523E30F-C5D4-4106-B3AC-D202E4081959}" dt="2020-11-11T16:19:38.204" v="3189" actId="26606"/>
          <ac:spMkLst>
            <pc:docMk/>
            <pc:sldMk cId="2161146231" sldId="312"/>
            <ac:spMk id="12" creationId="{8598F259-6F54-47A3-8D13-1603D786A328}"/>
          </ac:spMkLst>
        </pc:spChg>
        <pc:spChg chg="add">
          <ac:chgData name="Inari Fushimi" userId="0a7bcbea40d0514a" providerId="LiveId" clId="{2523E30F-C5D4-4106-B3AC-D202E4081959}" dt="2020-11-11T16:19:38.204" v="3189" actId="26606"/>
          <ac:spMkLst>
            <pc:docMk/>
            <pc:sldMk cId="2161146231" sldId="312"/>
            <ac:spMk id="14" creationId="{0BA768A8-4FED-4ED8-9E46-6BE72188ECD2}"/>
          </ac:spMkLst>
        </pc:spChg>
      </pc:sldChg>
      <pc:sldChg chg="modSp">
        <pc:chgData name="Inari Fushimi" userId="0a7bcbea40d0514a" providerId="LiveId" clId="{2523E30F-C5D4-4106-B3AC-D202E4081959}" dt="2020-11-11T17:11:37.919" v="3877" actId="20577"/>
        <pc:sldMkLst>
          <pc:docMk/>
          <pc:sldMk cId="999608968" sldId="315"/>
        </pc:sldMkLst>
        <pc:graphicFrameChg chg="mod">
          <ac:chgData name="Inari Fushimi" userId="0a7bcbea40d0514a" providerId="LiveId" clId="{2523E30F-C5D4-4106-B3AC-D202E4081959}" dt="2020-11-11T17:11:37.919" v="3877" actId="20577"/>
          <ac:graphicFrameMkLst>
            <pc:docMk/>
            <pc:sldMk cId="999608968" sldId="315"/>
            <ac:graphicFrameMk id="21" creationId="{F6E158E7-A7F3-4C8F-8C2B-86FA2B6A2603}"/>
          </ac:graphicFrameMkLst>
        </pc:graphicFrameChg>
      </pc:sldChg>
      <pc:sldChg chg="modSp mod">
        <pc:chgData name="Inari Fushimi" userId="0a7bcbea40d0514a" providerId="LiveId" clId="{2523E30F-C5D4-4106-B3AC-D202E4081959}" dt="2020-11-14T12:07:29.924" v="8628" actId="20577"/>
        <pc:sldMkLst>
          <pc:docMk/>
          <pc:sldMk cId="3304795976" sldId="318"/>
        </pc:sldMkLst>
        <pc:spChg chg="mod">
          <ac:chgData name="Inari Fushimi" userId="0a7bcbea40d0514a" providerId="LiveId" clId="{2523E30F-C5D4-4106-B3AC-D202E4081959}" dt="2020-11-14T12:07:29.924" v="8628" actId="20577"/>
          <ac:spMkLst>
            <pc:docMk/>
            <pc:sldMk cId="3304795976" sldId="318"/>
            <ac:spMk id="3" creationId="{D632B768-E565-4F76-AF13-5A828ABE17B4}"/>
          </ac:spMkLst>
        </pc:spChg>
      </pc:sldChg>
      <pc:sldChg chg="modSp add mod modTransition">
        <pc:chgData name="Inari Fushimi" userId="0a7bcbea40d0514a" providerId="LiveId" clId="{2523E30F-C5D4-4106-B3AC-D202E4081959}" dt="2020-11-14T09:58:00.196" v="8299" actId="2711"/>
        <pc:sldMkLst>
          <pc:docMk/>
          <pc:sldMk cId="1358215646" sldId="325"/>
        </pc:sldMkLst>
        <pc:spChg chg="mod">
          <ac:chgData name="Inari Fushimi" userId="0a7bcbea40d0514a" providerId="LiveId" clId="{2523E30F-C5D4-4106-B3AC-D202E4081959}" dt="2020-11-14T09:58:00.196" v="8299" actId="2711"/>
          <ac:spMkLst>
            <pc:docMk/>
            <pc:sldMk cId="1358215646" sldId="325"/>
            <ac:spMk id="2" creationId="{E01EAA85-C02A-4914-8A7E-E59678F0485E}"/>
          </ac:spMkLst>
        </pc:spChg>
      </pc:sldChg>
      <pc:sldChg chg="modSp mod">
        <pc:chgData name="Inari Fushimi" userId="0a7bcbea40d0514a" providerId="LiveId" clId="{2523E30F-C5D4-4106-B3AC-D202E4081959}" dt="2020-11-11T17:20:50.052" v="3933" actId="20577"/>
        <pc:sldMkLst>
          <pc:docMk/>
          <pc:sldMk cId="1821913124" sldId="329"/>
        </pc:sldMkLst>
        <pc:spChg chg="mod">
          <ac:chgData name="Inari Fushimi" userId="0a7bcbea40d0514a" providerId="LiveId" clId="{2523E30F-C5D4-4106-B3AC-D202E4081959}" dt="2020-11-11T17:20:50.052" v="3933" actId="20577"/>
          <ac:spMkLst>
            <pc:docMk/>
            <pc:sldMk cId="1821913124" sldId="329"/>
            <ac:spMk id="2" creationId="{AB3AE665-FEA2-45F9-AE9D-672B712F51FC}"/>
          </ac:spMkLst>
        </pc:spChg>
      </pc:sldChg>
      <pc:sldChg chg="modSp mod">
        <pc:chgData name="Inari Fushimi" userId="0a7bcbea40d0514a" providerId="LiveId" clId="{2523E30F-C5D4-4106-B3AC-D202E4081959}" dt="2020-11-14T12:18:52.099" v="8643" actId="6549"/>
        <pc:sldMkLst>
          <pc:docMk/>
          <pc:sldMk cId="1356587226" sldId="332"/>
        </pc:sldMkLst>
        <pc:spChg chg="mod">
          <ac:chgData name="Inari Fushimi" userId="0a7bcbea40d0514a" providerId="LiveId" clId="{2523E30F-C5D4-4106-B3AC-D202E4081959}" dt="2020-11-14T12:18:52.099" v="8643" actId="6549"/>
          <ac:spMkLst>
            <pc:docMk/>
            <pc:sldMk cId="1356587226" sldId="332"/>
            <ac:spMk id="3" creationId="{3D7BC9D2-EF05-48AC-969F-BE40AA312B47}"/>
          </ac:spMkLst>
        </pc:spChg>
      </pc:sldChg>
      <pc:sldChg chg="modSp">
        <pc:chgData name="Inari Fushimi" userId="0a7bcbea40d0514a" providerId="LiveId" clId="{2523E30F-C5D4-4106-B3AC-D202E4081959}" dt="2020-11-11T17:20:43.215" v="3931" actId="20577"/>
        <pc:sldMkLst>
          <pc:docMk/>
          <pc:sldMk cId="1440735426" sldId="333"/>
        </pc:sldMkLst>
        <pc:graphicFrameChg chg="mod">
          <ac:chgData name="Inari Fushimi" userId="0a7bcbea40d0514a" providerId="LiveId" clId="{2523E30F-C5D4-4106-B3AC-D202E4081959}" dt="2020-11-11T17:20:43.215" v="3931" actId="20577"/>
          <ac:graphicFrameMkLst>
            <pc:docMk/>
            <pc:sldMk cId="1440735426" sldId="333"/>
            <ac:graphicFrameMk id="6" creationId="{2AF0E97B-FA8C-4D26-ABDF-3DF79605CA6F}"/>
          </ac:graphicFrameMkLst>
        </pc:graphicFrameChg>
      </pc:sldChg>
      <pc:sldChg chg="del">
        <pc:chgData name="Inari Fushimi" userId="0a7bcbea40d0514a" providerId="LiveId" clId="{2523E30F-C5D4-4106-B3AC-D202E4081959}" dt="2020-11-11T08:41:50.022" v="247" actId="47"/>
        <pc:sldMkLst>
          <pc:docMk/>
          <pc:sldMk cId="1934898545" sldId="335"/>
        </pc:sldMkLst>
      </pc:sldChg>
      <pc:sldChg chg="modSp mod">
        <pc:chgData name="Inari Fushimi" userId="0a7bcbea40d0514a" providerId="LiveId" clId="{2523E30F-C5D4-4106-B3AC-D202E4081959}" dt="2020-11-11T17:24:20.362" v="4123" actId="207"/>
        <pc:sldMkLst>
          <pc:docMk/>
          <pc:sldMk cId="1965832709" sldId="336"/>
        </pc:sldMkLst>
        <pc:spChg chg="mod">
          <ac:chgData name="Inari Fushimi" userId="0a7bcbea40d0514a" providerId="LiveId" clId="{2523E30F-C5D4-4106-B3AC-D202E4081959}" dt="2020-11-11T17:20:55.653" v="3937" actId="20577"/>
          <ac:spMkLst>
            <pc:docMk/>
            <pc:sldMk cId="1965832709" sldId="336"/>
            <ac:spMk id="2" creationId="{842F92B1-B977-4187-9D97-40264B6AA6C5}"/>
          </ac:spMkLst>
        </pc:spChg>
        <pc:spChg chg="mod">
          <ac:chgData name="Inari Fushimi" userId="0a7bcbea40d0514a" providerId="LiveId" clId="{2523E30F-C5D4-4106-B3AC-D202E4081959}" dt="2020-11-11T17:24:20.362" v="4123" actId="207"/>
          <ac:spMkLst>
            <pc:docMk/>
            <pc:sldMk cId="1965832709" sldId="336"/>
            <ac:spMk id="3" creationId="{0C7B2EB8-E750-410C-B803-CE2F27C98BDC}"/>
          </ac:spMkLst>
        </pc:spChg>
      </pc:sldChg>
      <pc:sldChg chg="modSp add mod modTransition">
        <pc:chgData name="Inari Fushimi" userId="0a7bcbea40d0514a" providerId="LiveId" clId="{2523E30F-C5D4-4106-B3AC-D202E4081959}" dt="2020-11-14T12:38:02.349" v="8756" actId="14100"/>
        <pc:sldMkLst>
          <pc:docMk/>
          <pc:sldMk cId="4178905228" sldId="337"/>
        </pc:sldMkLst>
        <pc:picChg chg="mod">
          <ac:chgData name="Inari Fushimi" userId="0a7bcbea40d0514a" providerId="LiveId" clId="{2523E30F-C5D4-4106-B3AC-D202E4081959}" dt="2020-11-14T12:38:02.349" v="8756" actId="14100"/>
          <ac:picMkLst>
            <pc:docMk/>
            <pc:sldMk cId="4178905228" sldId="337"/>
            <ac:picMk id="13" creationId="{658BE5AD-5DDB-427E-B296-ED21869396AE}"/>
          </ac:picMkLst>
        </pc:picChg>
      </pc:sldChg>
      <pc:sldChg chg="modSp mod">
        <pc:chgData name="Inari Fushimi" userId="0a7bcbea40d0514a" providerId="LiveId" clId="{2523E30F-C5D4-4106-B3AC-D202E4081959}" dt="2020-11-14T12:21:07.325" v="8695" actId="20577"/>
        <pc:sldMkLst>
          <pc:docMk/>
          <pc:sldMk cId="3832177325" sldId="342"/>
        </pc:sldMkLst>
        <pc:spChg chg="mod">
          <ac:chgData name="Inari Fushimi" userId="0a7bcbea40d0514a" providerId="LiveId" clId="{2523E30F-C5D4-4106-B3AC-D202E4081959}" dt="2020-11-14T12:21:07.325" v="8695" actId="20577"/>
          <ac:spMkLst>
            <pc:docMk/>
            <pc:sldMk cId="3832177325" sldId="342"/>
            <ac:spMk id="3" creationId="{922112F0-51C3-442B-84AB-D119AD150A13}"/>
          </ac:spMkLst>
        </pc:spChg>
      </pc:sldChg>
      <pc:sldChg chg="modSp mod">
        <pc:chgData name="Inari Fushimi" userId="0a7bcbea40d0514a" providerId="LiveId" clId="{2523E30F-C5D4-4106-B3AC-D202E4081959}" dt="2020-11-11T10:12:21.129" v="2713" actId="20577"/>
        <pc:sldMkLst>
          <pc:docMk/>
          <pc:sldMk cId="2397628639" sldId="346"/>
        </pc:sldMkLst>
        <pc:spChg chg="mod">
          <ac:chgData name="Inari Fushimi" userId="0a7bcbea40d0514a" providerId="LiveId" clId="{2523E30F-C5D4-4106-B3AC-D202E4081959}" dt="2020-11-11T10:12:21.129" v="2713" actId="20577"/>
          <ac:spMkLst>
            <pc:docMk/>
            <pc:sldMk cId="2397628639" sldId="346"/>
            <ac:spMk id="3" creationId="{7AF66E4B-D04B-4965-9347-2FAB5670A30E}"/>
          </ac:spMkLst>
        </pc:spChg>
      </pc:sldChg>
      <pc:sldChg chg="modSp mod">
        <pc:chgData name="Inari Fushimi" userId="0a7bcbea40d0514a" providerId="LiveId" clId="{2523E30F-C5D4-4106-B3AC-D202E4081959}" dt="2020-11-14T12:32:39.867" v="8729" actId="6549"/>
        <pc:sldMkLst>
          <pc:docMk/>
          <pc:sldMk cId="2918360757" sldId="348"/>
        </pc:sldMkLst>
        <pc:spChg chg="mod">
          <ac:chgData name="Inari Fushimi" userId="0a7bcbea40d0514a" providerId="LiveId" clId="{2523E30F-C5D4-4106-B3AC-D202E4081959}" dt="2020-11-14T12:32:39.867" v="8729" actId="6549"/>
          <ac:spMkLst>
            <pc:docMk/>
            <pc:sldMk cId="2918360757" sldId="348"/>
            <ac:spMk id="3" creationId="{1BE5955B-6C63-4D7A-BCE2-DE8780F5E588}"/>
          </ac:spMkLst>
        </pc:spChg>
      </pc:sldChg>
      <pc:sldChg chg="modSp mod">
        <pc:chgData name="Inari Fushimi" userId="0a7bcbea40d0514a" providerId="LiveId" clId="{2523E30F-C5D4-4106-B3AC-D202E4081959}" dt="2020-11-14T12:33:17.337" v="8738" actId="20577"/>
        <pc:sldMkLst>
          <pc:docMk/>
          <pc:sldMk cId="3770864520" sldId="349"/>
        </pc:sldMkLst>
        <pc:spChg chg="mod">
          <ac:chgData name="Inari Fushimi" userId="0a7bcbea40d0514a" providerId="LiveId" clId="{2523E30F-C5D4-4106-B3AC-D202E4081959}" dt="2020-11-14T12:33:17.337" v="8738" actId="20577"/>
          <ac:spMkLst>
            <pc:docMk/>
            <pc:sldMk cId="3770864520" sldId="349"/>
            <ac:spMk id="3" creationId="{1F6A3CCB-F5F3-4E96-A5BC-2ECD39073743}"/>
          </ac:spMkLst>
        </pc:spChg>
      </pc:sldChg>
      <pc:sldChg chg="modSp mod">
        <pc:chgData name="Inari Fushimi" userId="0a7bcbea40d0514a" providerId="LiveId" clId="{2523E30F-C5D4-4106-B3AC-D202E4081959}" dt="2020-11-14T12:19:30.339" v="8649" actId="27636"/>
        <pc:sldMkLst>
          <pc:docMk/>
          <pc:sldMk cId="449783134" sldId="350"/>
        </pc:sldMkLst>
        <pc:spChg chg="mod">
          <ac:chgData name="Inari Fushimi" userId="0a7bcbea40d0514a" providerId="LiveId" clId="{2523E30F-C5D4-4106-B3AC-D202E4081959}" dt="2020-11-14T12:19:30.339" v="8649" actId="27636"/>
          <ac:spMkLst>
            <pc:docMk/>
            <pc:sldMk cId="449783134" sldId="350"/>
            <ac:spMk id="3" creationId="{AA3B36C2-AEFD-453C-91A9-344672AFDA2C}"/>
          </ac:spMkLst>
        </pc:spChg>
      </pc:sldChg>
      <pc:sldChg chg="modSp mod">
        <pc:chgData name="Inari Fushimi" userId="0a7bcbea40d0514a" providerId="LiveId" clId="{2523E30F-C5D4-4106-B3AC-D202E4081959}" dt="2020-11-14T09:54:29.740" v="7989" actId="20577"/>
        <pc:sldMkLst>
          <pc:docMk/>
          <pc:sldMk cId="208828822" sldId="352"/>
        </pc:sldMkLst>
        <pc:spChg chg="mod">
          <ac:chgData name="Inari Fushimi" userId="0a7bcbea40d0514a" providerId="LiveId" clId="{2523E30F-C5D4-4106-B3AC-D202E4081959}" dt="2020-11-14T09:54:29.740" v="7989" actId="20577"/>
          <ac:spMkLst>
            <pc:docMk/>
            <pc:sldMk cId="208828822" sldId="352"/>
            <ac:spMk id="3" creationId="{A2973AA4-F88E-4C43-8870-021DD27B256B}"/>
          </ac:spMkLst>
        </pc:spChg>
      </pc:sldChg>
      <pc:sldChg chg="modSp mod">
        <pc:chgData name="Inari Fushimi" userId="0a7bcbea40d0514a" providerId="LiveId" clId="{2523E30F-C5D4-4106-B3AC-D202E4081959}" dt="2020-11-14T12:29:17.886" v="8708" actId="2711"/>
        <pc:sldMkLst>
          <pc:docMk/>
          <pc:sldMk cId="1089693279" sldId="353"/>
        </pc:sldMkLst>
        <pc:spChg chg="mod">
          <ac:chgData name="Inari Fushimi" userId="0a7bcbea40d0514a" providerId="LiveId" clId="{2523E30F-C5D4-4106-B3AC-D202E4081959}" dt="2020-11-14T12:29:17.886" v="8708" actId="2711"/>
          <ac:spMkLst>
            <pc:docMk/>
            <pc:sldMk cId="1089693279" sldId="353"/>
            <ac:spMk id="3" creationId="{56D81F0F-4574-4938-B6F9-F07B5F4BBB16}"/>
          </ac:spMkLst>
        </pc:spChg>
      </pc:sldChg>
      <pc:sldChg chg="modSp">
        <pc:chgData name="Inari Fushimi" userId="0a7bcbea40d0514a" providerId="LiveId" clId="{2523E30F-C5D4-4106-B3AC-D202E4081959}" dt="2020-11-11T17:37:26.611" v="4378" actId="2711"/>
        <pc:sldMkLst>
          <pc:docMk/>
          <pc:sldMk cId="3671483835" sldId="354"/>
        </pc:sldMkLst>
        <pc:graphicFrameChg chg="mod">
          <ac:chgData name="Inari Fushimi" userId="0a7bcbea40d0514a" providerId="LiveId" clId="{2523E30F-C5D4-4106-B3AC-D202E4081959}" dt="2020-11-11T17:37:26.611" v="4378" actId="2711"/>
          <ac:graphicFrameMkLst>
            <pc:docMk/>
            <pc:sldMk cId="3671483835" sldId="354"/>
            <ac:graphicFrameMk id="5" creationId="{8A87CC6F-B7C1-4C0E-89C7-38730624F588}"/>
          </ac:graphicFrameMkLst>
        </pc:graphicFrameChg>
      </pc:sldChg>
      <pc:sldChg chg="addSp delSp modSp new mod setBg setClrOvrMap">
        <pc:chgData name="Inari Fushimi" userId="0a7bcbea40d0514a" providerId="LiveId" clId="{2523E30F-C5D4-4106-B3AC-D202E4081959}" dt="2020-11-13T16:30:58.476" v="5611" actId="2711"/>
        <pc:sldMkLst>
          <pc:docMk/>
          <pc:sldMk cId="3885498648" sldId="358"/>
        </pc:sldMkLst>
        <pc:spChg chg="mod">
          <ac:chgData name="Inari Fushimi" userId="0a7bcbea40d0514a" providerId="LiveId" clId="{2523E30F-C5D4-4106-B3AC-D202E4081959}" dt="2020-11-11T07:33:56.682" v="141" actId="26606"/>
          <ac:spMkLst>
            <pc:docMk/>
            <pc:sldMk cId="3885498648" sldId="358"/>
            <ac:spMk id="2" creationId="{AC73FE6A-E478-4EF1-BFC1-08CAC0518CC1}"/>
          </ac:spMkLst>
        </pc:spChg>
        <pc:spChg chg="mod">
          <ac:chgData name="Inari Fushimi" userId="0a7bcbea40d0514a" providerId="LiveId" clId="{2523E30F-C5D4-4106-B3AC-D202E4081959}" dt="2020-11-13T16:30:58.476" v="5611" actId="2711"/>
          <ac:spMkLst>
            <pc:docMk/>
            <pc:sldMk cId="3885498648" sldId="358"/>
            <ac:spMk id="3" creationId="{02AA65A4-AD28-49E1-957B-BBFC85AB8675}"/>
          </ac:spMkLst>
        </pc:spChg>
        <pc:spChg chg="add">
          <ac:chgData name="Inari Fushimi" userId="0a7bcbea40d0514a" providerId="LiveId" clId="{2523E30F-C5D4-4106-B3AC-D202E4081959}" dt="2020-11-11T07:33:56.682" v="141" actId="26606"/>
          <ac:spMkLst>
            <pc:docMk/>
            <pc:sldMk cId="3885498648" sldId="358"/>
            <ac:spMk id="8" creationId="{052BEFF1-896C-45B1-B02C-96A6A1BC389A}"/>
          </ac:spMkLst>
        </pc:spChg>
        <pc:spChg chg="add">
          <ac:chgData name="Inari Fushimi" userId="0a7bcbea40d0514a" providerId="LiveId" clId="{2523E30F-C5D4-4106-B3AC-D202E4081959}" dt="2020-11-11T07:33:56.682" v="141" actId="26606"/>
          <ac:spMkLst>
            <pc:docMk/>
            <pc:sldMk cId="3885498648" sldId="358"/>
            <ac:spMk id="10" creationId="{BB237A14-61B1-4C00-A670-5D8D68A8668E}"/>
          </ac:spMkLst>
        </pc:spChg>
        <pc:spChg chg="add">
          <ac:chgData name="Inari Fushimi" userId="0a7bcbea40d0514a" providerId="LiveId" clId="{2523E30F-C5D4-4106-B3AC-D202E4081959}" dt="2020-11-11T07:33:56.682" v="141" actId="26606"/>
          <ac:spMkLst>
            <pc:docMk/>
            <pc:sldMk cId="3885498648" sldId="358"/>
            <ac:spMk id="12" creationId="{8598F259-6F54-47A3-8D13-1603D786A328}"/>
          </ac:spMkLst>
        </pc:spChg>
        <pc:spChg chg="add">
          <ac:chgData name="Inari Fushimi" userId="0a7bcbea40d0514a" providerId="LiveId" clId="{2523E30F-C5D4-4106-B3AC-D202E4081959}" dt="2020-11-11T07:33:56.682" v="141" actId="26606"/>
          <ac:spMkLst>
            <pc:docMk/>
            <pc:sldMk cId="3885498648" sldId="358"/>
            <ac:spMk id="14" creationId="{0BA768A8-4FED-4ED8-9E46-6BE72188ECD2}"/>
          </ac:spMkLst>
        </pc:spChg>
        <pc:graphicFrameChg chg="add del mod">
          <ac:chgData name="Inari Fushimi" userId="0a7bcbea40d0514a" providerId="LiveId" clId="{2523E30F-C5D4-4106-B3AC-D202E4081959}" dt="2020-11-11T07:32:31.726" v="98"/>
          <ac:graphicFrameMkLst>
            <pc:docMk/>
            <pc:sldMk cId="3885498648" sldId="358"/>
            <ac:graphicFrameMk id="4" creationId="{6787E98B-E2F2-49E7-850E-EFB9F5268A21}"/>
          </ac:graphicFrameMkLst>
        </pc:graphicFrameChg>
      </pc:sldChg>
      <pc:sldChg chg="addSp modSp new del mod setBg setClrOvrMap">
        <pc:chgData name="Inari Fushimi" userId="0a7bcbea40d0514a" providerId="LiveId" clId="{2523E30F-C5D4-4106-B3AC-D202E4081959}" dt="2020-11-11T17:21:09.407" v="3938" actId="47"/>
        <pc:sldMkLst>
          <pc:docMk/>
          <pc:sldMk cId="2370020548" sldId="359"/>
        </pc:sldMkLst>
        <pc:spChg chg="mod">
          <ac:chgData name="Inari Fushimi" userId="0a7bcbea40d0514a" providerId="LiveId" clId="{2523E30F-C5D4-4106-B3AC-D202E4081959}" dt="2020-11-11T07:39:34.725" v="242" actId="20577"/>
          <ac:spMkLst>
            <pc:docMk/>
            <pc:sldMk cId="2370020548" sldId="359"/>
            <ac:spMk id="2" creationId="{04DDC663-EF04-474D-A58C-141AB4A5E16F}"/>
          </ac:spMkLst>
        </pc:spChg>
        <pc:spChg chg="mod">
          <ac:chgData name="Inari Fushimi" userId="0a7bcbea40d0514a" providerId="LiveId" clId="{2523E30F-C5D4-4106-B3AC-D202E4081959}" dt="2020-11-11T07:39:53.194" v="246" actId="5793"/>
          <ac:spMkLst>
            <pc:docMk/>
            <pc:sldMk cId="2370020548" sldId="359"/>
            <ac:spMk id="3" creationId="{B5D65522-FADD-43AD-A3EE-986E23CB4B0E}"/>
          </ac:spMkLst>
        </pc:spChg>
        <pc:spChg chg="add">
          <ac:chgData name="Inari Fushimi" userId="0a7bcbea40d0514a" providerId="LiveId" clId="{2523E30F-C5D4-4106-B3AC-D202E4081959}" dt="2020-11-11T07:37:42.176" v="200" actId="26606"/>
          <ac:spMkLst>
            <pc:docMk/>
            <pc:sldMk cId="2370020548" sldId="359"/>
            <ac:spMk id="8" creationId="{052BEFF1-896C-45B1-B02C-96A6A1BC389A}"/>
          </ac:spMkLst>
        </pc:spChg>
        <pc:spChg chg="add">
          <ac:chgData name="Inari Fushimi" userId="0a7bcbea40d0514a" providerId="LiveId" clId="{2523E30F-C5D4-4106-B3AC-D202E4081959}" dt="2020-11-11T07:37:42.176" v="200" actId="26606"/>
          <ac:spMkLst>
            <pc:docMk/>
            <pc:sldMk cId="2370020548" sldId="359"/>
            <ac:spMk id="10" creationId="{BB237A14-61B1-4C00-A670-5D8D68A8668E}"/>
          </ac:spMkLst>
        </pc:spChg>
        <pc:spChg chg="add">
          <ac:chgData name="Inari Fushimi" userId="0a7bcbea40d0514a" providerId="LiveId" clId="{2523E30F-C5D4-4106-B3AC-D202E4081959}" dt="2020-11-11T07:37:42.176" v="200" actId="26606"/>
          <ac:spMkLst>
            <pc:docMk/>
            <pc:sldMk cId="2370020548" sldId="359"/>
            <ac:spMk id="12" creationId="{8598F259-6F54-47A3-8D13-1603D786A328}"/>
          </ac:spMkLst>
        </pc:spChg>
        <pc:spChg chg="add">
          <ac:chgData name="Inari Fushimi" userId="0a7bcbea40d0514a" providerId="LiveId" clId="{2523E30F-C5D4-4106-B3AC-D202E4081959}" dt="2020-11-11T07:37:42.176" v="200" actId="26606"/>
          <ac:spMkLst>
            <pc:docMk/>
            <pc:sldMk cId="2370020548" sldId="359"/>
            <ac:spMk id="14" creationId="{0BA768A8-4FED-4ED8-9E46-6BE72188ECD2}"/>
          </ac:spMkLst>
        </pc:spChg>
      </pc:sldChg>
      <pc:sldChg chg="addSp modSp new mod setBg setClrOvrMap">
        <pc:chgData name="Inari Fushimi" userId="0a7bcbea40d0514a" providerId="LiveId" clId="{2523E30F-C5D4-4106-B3AC-D202E4081959}" dt="2020-11-11T09:21:47.154" v="790" actId="6549"/>
        <pc:sldMkLst>
          <pc:docMk/>
          <pc:sldMk cId="2082533255" sldId="360"/>
        </pc:sldMkLst>
        <pc:spChg chg="mod">
          <ac:chgData name="Inari Fushimi" userId="0a7bcbea40d0514a" providerId="LiveId" clId="{2523E30F-C5D4-4106-B3AC-D202E4081959}" dt="2020-11-11T09:14:36.366" v="650" actId="26606"/>
          <ac:spMkLst>
            <pc:docMk/>
            <pc:sldMk cId="2082533255" sldId="360"/>
            <ac:spMk id="2" creationId="{DC82E65A-99D3-4518-9A76-7FCD1F5016E4}"/>
          </ac:spMkLst>
        </pc:spChg>
        <pc:spChg chg="mod">
          <ac:chgData name="Inari Fushimi" userId="0a7bcbea40d0514a" providerId="LiveId" clId="{2523E30F-C5D4-4106-B3AC-D202E4081959}" dt="2020-11-11T09:21:47.154" v="790" actId="6549"/>
          <ac:spMkLst>
            <pc:docMk/>
            <pc:sldMk cId="2082533255" sldId="360"/>
            <ac:spMk id="3" creationId="{78FCA7F4-E98F-4CC6-A794-58C7C2560F85}"/>
          </ac:spMkLst>
        </pc:spChg>
        <pc:spChg chg="add">
          <ac:chgData name="Inari Fushimi" userId="0a7bcbea40d0514a" providerId="LiveId" clId="{2523E30F-C5D4-4106-B3AC-D202E4081959}" dt="2020-11-11T09:14:36.366" v="650" actId="26606"/>
          <ac:spMkLst>
            <pc:docMk/>
            <pc:sldMk cId="2082533255" sldId="360"/>
            <ac:spMk id="8" creationId="{052BEFF1-896C-45B1-B02C-96A6A1BC389A}"/>
          </ac:spMkLst>
        </pc:spChg>
        <pc:spChg chg="add">
          <ac:chgData name="Inari Fushimi" userId="0a7bcbea40d0514a" providerId="LiveId" clId="{2523E30F-C5D4-4106-B3AC-D202E4081959}" dt="2020-11-11T09:14:36.366" v="650" actId="26606"/>
          <ac:spMkLst>
            <pc:docMk/>
            <pc:sldMk cId="2082533255" sldId="360"/>
            <ac:spMk id="10" creationId="{BB237A14-61B1-4C00-A670-5D8D68A8668E}"/>
          </ac:spMkLst>
        </pc:spChg>
        <pc:spChg chg="add">
          <ac:chgData name="Inari Fushimi" userId="0a7bcbea40d0514a" providerId="LiveId" clId="{2523E30F-C5D4-4106-B3AC-D202E4081959}" dt="2020-11-11T09:14:36.366" v="650" actId="26606"/>
          <ac:spMkLst>
            <pc:docMk/>
            <pc:sldMk cId="2082533255" sldId="360"/>
            <ac:spMk id="12" creationId="{8598F259-6F54-47A3-8D13-1603D786A328}"/>
          </ac:spMkLst>
        </pc:spChg>
        <pc:spChg chg="add">
          <ac:chgData name="Inari Fushimi" userId="0a7bcbea40d0514a" providerId="LiveId" clId="{2523E30F-C5D4-4106-B3AC-D202E4081959}" dt="2020-11-11T09:14:36.366" v="650" actId="26606"/>
          <ac:spMkLst>
            <pc:docMk/>
            <pc:sldMk cId="2082533255" sldId="360"/>
            <ac:spMk id="14" creationId="{0BA768A8-4FED-4ED8-9E46-6BE72188ECD2}"/>
          </ac:spMkLst>
        </pc:spChg>
        <pc:cxnChg chg="add mod">
          <ac:chgData name="Inari Fushimi" userId="0a7bcbea40d0514a" providerId="LiveId" clId="{2523E30F-C5D4-4106-B3AC-D202E4081959}" dt="2020-11-11T09:21:43.211" v="789" actId="1076"/>
          <ac:cxnSpMkLst>
            <pc:docMk/>
            <pc:sldMk cId="2082533255" sldId="360"/>
            <ac:cxnSpMk id="5" creationId="{8A0657BF-6E65-478C-AF1E-374F5F2CB75C}"/>
          </ac:cxnSpMkLst>
        </pc:cxnChg>
      </pc:sldChg>
      <pc:sldChg chg="addSp modSp new add del mod setBg setClrOvrMap">
        <pc:chgData name="Inari Fushimi" userId="0a7bcbea40d0514a" providerId="LiveId" clId="{2523E30F-C5D4-4106-B3AC-D202E4081959}" dt="2020-11-11T17:26:02.528" v="4152" actId="47"/>
        <pc:sldMkLst>
          <pc:docMk/>
          <pc:sldMk cId="3398108493" sldId="361"/>
        </pc:sldMkLst>
        <pc:spChg chg="mod">
          <ac:chgData name="Inari Fushimi" userId="0a7bcbea40d0514a" providerId="LiveId" clId="{2523E30F-C5D4-4106-B3AC-D202E4081959}" dt="2020-11-11T09:17:47.274" v="761" actId="2711"/>
          <ac:spMkLst>
            <pc:docMk/>
            <pc:sldMk cId="3398108493" sldId="361"/>
            <ac:spMk id="2" creationId="{21A5F3F8-114B-43CE-B83A-8DDC2D3EBAB5}"/>
          </ac:spMkLst>
        </pc:spChg>
        <pc:spChg chg="mod">
          <ac:chgData name="Inari Fushimi" userId="0a7bcbea40d0514a" providerId="LiveId" clId="{2523E30F-C5D4-4106-B3AC-D202E4081959}" dt="2020-11-11T09:21:02.765" v="785" actId="255"/>
          <ac:spMkLst>
            <pc:docMk/>
            <pc:sldMk cId="3398108493" sldId="361"/>
            <ac:spMk id="3" creationId="{CA64C626-128F-493B-913B-6B0AE0D23C65}"/>
          </ac:spMkLst>
        </pc:spChg>
        <pc:spChg chg="add">
          <ac:chgData name="Inari Fushimi" userId="0a7bcbea40d0514a" providerId="LiveId" clId="{2523E30F-C5D4-4106-B3AC-D202E4081959}" dt="2020-11-11T09:16:19.800" v="669" actId="26606"/>
          <ac:spMkLst>
            <pc:docMk/>
            <pc:sldMk cId="3398108493" sldId="361"/>
            <ac:spMk id="8" creationId="{052BEFF1-896C-45B1-B02C-96A6A1BC389A}"/>
          </ac:spMkLst>
        </pc:spChg>
        <pc:spChg chg="add">
          <ac:chgData name="Inari Fushimi" userId="0a7bcbea40d0514a" providerId="LiveId" clId="{2523E30F-C5D4-4106-B3AC-D202E4081959}" dt="2020-11-11T09:16:19.800" v="669" actId="26606"/>
          <ac:spMkLst>
            <pc:docMk/>
            <pc:sldMk cId="3398108493" sldId="361"/>
            <ac:spMk id="10" creationId="{BB237A14-61B1-4C00-A670-5D8D68A8668E}"/>
          </ac:spMkLst>
        </pc:spChg>
        <pc:spChg chg="add">
          <ac:chgData name="Inari Fushimi" userId="0a7bcbea40d0514a" providerId="LiveId" clId="{2523E30F-C5D4-4106-B3AC-D202E4081959}" dt="2020-11-11T09:16:19.800" v="669" actId="26606"/>
          <ac:spMkLst>
            <pc:docMk/>
            <pc:sldMk cId="3398108493" sldId="361"/>
            <ac:spMk id="12" creationId="{8598F259-6F54-47A3-8D13-1603D786A328}"/>
          </ac:spMkLst>
        </pc:spChg>
        <pc:spChg chg="add">
          <ac:chgData name="Inari Fushimi" userId="0a7bcbea40d0514a" providerId="LiveId" clId="{2523E30F-C5D4-4106-B3AC-D202E4081959}" dt="2020-11-11T09:16:19.800" v="669" actId="26606"/>
          <ac:spMkLst>
            <pc:docMk/>
            <pc:sldMk cId="3398108493" sldId="361"/>
            <ac:spMk id="14" creationId="{0BA768A8-4FED-4ED8-9E46-6BE72188ECD2}"/>
          </ac:spMkLst>
        </pc:spChg>
      </pc:sldChg>
      <pc:sldChg chg="new del">
        <pc:chgData name="Inari Fushimi" userId="0a7bcbea40d0514a" providerId="LiveId" clId="{2523E30F-C5D4-4106-B3AC-D202E4081959}" dt="2020-11-11T09:38:50.726" v="1017" actId="47"/>
        <pc:sldMkLst>
          <pc:docMk/>
          <pc:sldMk cId="2033625094" sldId="362"/>
        </pc:sldMkLst>
      </pc:sldChg>
      <pc:sldChg chg="modSp new del mod">
        <pc:chgData name="Inari Fushimi" userId="0a7bcbea40d0514a" providerId="LiveId" clId="{2523E30F-C5D4-4106-B3AC-D202E4081959}" dt="2020-11-11T09:56:33.228" v="2182" actId="47"/>
        <pc:sldMkLst>
          <pc:docMk/>
          <pc:sldMk cId="2505924692" sldId="362"/>
        </pc:sldMkLst>
        <pc:spChg chg="mod">
          <ac:chgData name="Inari Fushimi" userId="0a7bcbea40d0514a" providerId="LiveId" clId="{2523E30F-C5D4-4106-B3AC-D202E4081959}" dt="2020-11-11T09:44:28.255" v="1279"/>
          <ac:spMkLst>
            <pc:docMk/>
            <pc:sldMk cId="2505924692" sldId="362"/>
            <ac:spMk id="3" creationId="{343F4E5A-6C85-4577-AA36-794B54AEDFE8}"/>
          </ac:spMkLst>
        </pc:spChg>
      </pc:sldChg>
      <pc:sldChg chg="addSp modSp new mod setBg setClrOvrMap">
        <pc:chgData name="Inari Fushimi" userId="0a7bcbea40d0514a" providerId="LiveId" clId="{2523E30F-C5D4-4106-B3AC-D202E4081959}" dt="2020-11-11T10:24:54.170" v="2883" actId="255"/>
        <pc:sldMkLst>
          <pc:docMk/>
          <pc:sldMk cId="3045796409" sldId="362"/>
        </pc:sldMkLst>
        <pc:spChg chg="mod">
          <ac:chgData name="Inari Fushimi" userId="0a7bcbea40d0514a" providerId="LiveId" clId="{2523E30F-C5D4-4106-B3AC-D202E4081959}" dt="2020-11-11T10:21:45.676" v="2825" actId="113"/>
          <ac:spMkLst>
            <pc:docMk/>
            <pc:sldMk cId="3045796409" sldId="362"/>
            <ac:spMk id="2" creationId="{F0165AB4-B0CC-4974-ADA0-57A87909017E}"/>
          </ac:spMkLst>
        </pc:spChg>
        <pc:spChg chg="mod">
          <ac:chgData name="Inari Fushimi" userId="0a7bcbea40d0514a" providerId="LiveId" clId="{2523E30F-C5D4-4106-B3AC-D202E4081959}" dt="2020-11-11T10:24:54.170" v="2883" actId="255"/>
          <ac:spMkLst>
            <pc:docMk/>
            <pc:sldMk cId="3045796409" sldId="362"/>
            <ac:spMk id="3" creationId="{6EA7FCB3-0563-4981-BB75-702B78FFA51E}"/>
          </ac:spMkLst>
        </pc:spChg>
        <pc:spChg chg="add">
          <ac:chgData name="Inari Fushimi" userId="0a7bcbea40d0514a" providerId="LiveId" clId="{2523E30F-C5D4-4106-B3AC-D202E4081959}" dt="2020-11-11T10:20:20.796" v="2755" actId="26606"/>
          <ac:spMkLst>
            <pc:docMk/>
            <pc:sldMk cId="3045796409" sldId="362"/>
            <ac:spMk id="8" creationId="{052BEFF1-896C-45B1-B02C-96A6A1BC389A}"/>
          </ac:spMkLst>
        </pc:spChg>
        <pc:spChg chg="add">
          <ac:chgData name="Inari Fushimi" userId="0a7bcbea40d0514a" providerId="LiveId" clId="{2523E30F-C5D4-4106-B3AC-D202E4081959}" dt="2020-11-11T10:20:20.796" v="2755" actId="26606"/>
          <ac:spMkLst>
            <pc:docMk/>
            <pc:sldMk cId="3045796409" sldId="362"/>
            <ac:spMk id="10" creationId="{BB237A14-61B1-4C00-A670-5D8D68A8668E}"/>
          </ac:spMkLst>
        </pc:spChg>
        <pc:spChg chg="add">
          <ac:chgData name="Inari Fushimi" userId="0a7bcbea40d0514a" providerId="LiveId" clId="{2523E30F-C5D4-4106-B3AC-D202E4081959}" dt="2020-11-11T10:20:20.796" v="2755" actId="26606"/>
          <ac:spMkLst>
            <pc:docMk/>
            <pc:sldMk cId="3045796409" sldId="362"/>
            <ac:spMk id="12" creationId="{8598F259-6F54-47A3-8D13-1603D786A328}"/>
          </ac:spMkLst>
        </pc:spChg>
        <pc:spChg chg="add">
          <ac:chgData name="Inari Fushimi" userId="0a7bcbea40d0514a" providerId="LiveId" clId="{2523E30F-C5D4-4106-B3AC-D202E4081959}" dt="2020-11-11T10:20:20.796" v="2755" actId="26606"/>
          <ac:spMkLst>
            <pc:docMk/>
            <pc:sldMk cId="3045796409" sldId="362"/>
            <ac:spMk id="14" creationId="{0BA768A8-4FED-4ED8-9E46-6BE72188ECD2}"/>
          </ac:spMkLst>
        </pc:spChg>
      </pc:sldChg>
      <pc:sldChg chg="modSp new del mod">
        <pc:chgData name="Inari Fushimi" userId="0a7bcbea40d0514a" providerId="LiveId" clId="{2523E30F-C5D4-4106-B3AC-D202E4081959}" dt="2020-11-11T16:21:03.356" v="3207" actId="47"/>
        <pc:sldMkLst>
          <pc:docMk/>
          <pc:sldMk cId="322417648" sldId="363"/>
        </pc:sldMkLst>
        <pc:spChg chg="mod">
          <ac:chgData name="Inari Fushimi" userId="0a7bcbea40d0514a" providerId="LiveId" clId="{2523E30F-C5D4-4106-B3AC-D202E4081959}" dt="2020-11-11T16:11:06.801" v="3038" actId="14100"/>
          <ac:spMkLst>
            <pc:docMk/>
            <pc:sldMk cId="322417648" sldId="363"/>
            <ac:spMk id="2" creationId="{01D0B6B6-2B96-4F12-86F0-30B9F52F4864}"/>
          </ac:spMkLst>
        </pc:spChg>
      </pc:sldChg>
      <pc:sldChg chg="new del">
        <pc:chgData name="Inari Fushimi" userId="0a7bcbea40d0514a" providerId="LiveId" clId="{2523E30F-C5D4-4106-B3AC-D202E4081959}" dt="2020-11-11T16:33:57.033" v="3299" actId="47"/>
        <pc:sldMkLst>
          <pc:docMk/>
          <pc:sldMk cId="2911809509" sldId="363"/>
        </pc:sldMkLst>
      </pc:sldChg>
      <pc:sldChg chg="addSp delSp modSp add mod setBg setClrOvrMap delDesignElem">
        <pc:chgData name="Inari Fushimi" userId="0a7bcbea40d0514a" providerId="LiveId" clId="{2523E30F-C5D4-4106-B3AC-D202E4081959}" dt="2020-11-14T09:49:10.852" v="7987" actId="20577"/>
        <pc:sldMkLst>
          <pc:docMk/>
          <pc:sldMk cId="2451382296" sldId="364"/>
        </pc:sldMkLst>
        <pc:spChg chg="mod">
          <ac:chgData name="Inari Fushimi" userId="0a7bcbea40d0514a" providerId="LiveId" clId="{2523E30F-C5D4-4106-B3AC-D202E4081959}" dt="2020-11-14T09:49:10.852" v="7987" actId="20577"/>
          <ac:spMkLst>
            <pc:docMk/>
            <pc:sldMk cId="2451382296" sldId="364"/>
            <ac:spMk id="2" creationId="{21A5F3F8-114B-43CE-B83A-8DDC2D3EBAB5}"/>
          </ac:spMkLst>
        </pc:spChg>
        <pc:spChg chg="mod">
          <ac:chgData name="Inari Fushimi" userId="0a7bcbea40d0514a" providerId="LiveId" clId="{2523E30F-C5D4-4106-B3AC-D202E4081959}" dt="2020-11-11T17:54:24.385" v="4569" actId="207"/>
          <ac:spMkLst>
            <pc:docMk/>
            <pc:sldMk cId="2451382296" sldId="364"/>
            <ac:spMk id="3" creationId="{CA64C626-128F-493B-913B-6B0AE0D23C65}"/>
          </ac:spMkLst>
        </pc:spChg>
        <pc:spChg chg="add del">
          <ac:chgData name="Inari Fushimi" userId="0a7bcbea40d0514a" providerId="LiveId" clId="{2523E30F-C5D4-4106-B3AC-D202E4081959}" dt="2020-11-11T17:42:30.646" v="4405" actId="26606"/>
          <ac:spMkLst>
            <pc:docMk/>
            <pc:sldMk cId="2451382296" sldId="364"/>
            <ac:spMk id="5" creationId="{74CD14DB-BB81-479F-A1FC-1C75640E9F84}"/>
          </ac:spMkLst>
        </pc:spChg>
        <pc:spChg chg="add del">
          <ac:chgData name="Inari Fushimi" userId="0a7bcbea40d0514a" providerId="LiveId" clId="{2523E30F-C5D4-4106-B3AC-D202E4081959}" dt="2020-11-11T17:42:30.646" v="4405" actId="26606"/>
          <ac:spMkLst>
            <pc:docMk/>
            <pc:sldMk cId="2451382296" sldId="364"/>
            <ac:spMk id="6" creationId="{C943A91B-7CA7-4592-A975-73B1BF8C4C74}"/>
          </ac:spMkLst>
        </pc:spChg>
        <pc:spChg chg="add del">
          <ac:chgData name="Inari Fushimi" userId="0a7bcbea40d0514a" providerId="LiveId" clId="{2523E30F-C5D4-4106-B3AC-D202E4081959}" dt="2020-11-11T17:42:30.646" v="4405" actId="26606"/>
          <ac:spMkLst>
            <pc:docMk/>
            <pc:sldMk cId="2451382296" sldId="364"/>
            <ac:spMk id="7" creationId="{EC471314-E46A-414B-8D91-74880E84F187}"/>
          </ac:spMkLst>
        </pc:spChg>
        <pc:spChg chg="del">
          <ac:chgData name="Inari Fushimi" userId="0a7bcbea40d0514a" providerId="LiveId" clId="{2523E30F-C5D4-4106-B3AC-D202E4081959}" dt="2020-11-11T16:33:53.570" v="3298"/>
          <ac:spMkLst>
            <pc:docMk/>
            <pc:sldMk cId="2451382296" sldId="364"/>
            <ac:spMk id="8" creationId="{052BEFF1-896C-45B1-B02C-96A6A1BC389A}"/>
          </ac:spMkLst>
        </pc:spChg>
        <pc:spChg chg="add del">
          <ac:chgData name="Inari Fushimi" userId="0a7bcbea40d0514a" providerId="LiveId" clId="{2523E30F-C5D4-4106-B3AC-D202E4081959}" dt="2020-11-11T17:42:30.646" v="4405" actId="26606"/>
          <ac:spMkLst>
            <pc:docMk/>
            <pc:sldMk cId="2451382296" sldId="364"/>
            <ac:spMk id="9" creationId="{6A681326-1C9D-44A3-A627-3871BDAE4127}"/>
          </ac:spMkLst>
        </pc:spChg>
        <pc:spChg chg="del">
          <ac:chgData name="Inari Fushimi" userId="0a7bcbea40d0514a" providerId="LiveId" clId="{2523E30F-C5D4-4106-B3AC-D202E4081959}" dt="2020-11-11T16:33:53.570" v="3298"/>
          <ac:spMkLst>
            <pc:docMk/>
            <pc:sldMk cId="2451382296" sldId="364"/>
            <ac:spMk id="10" creationId="{BB237A14-61B1-4C00-A670-5D8D68A8668E}"/>
          </ac:spMkLst>
        </pc:spChg>
        <pc:spChg chg="add del">
          <ac:chgData name="Inari Fushimi" userId="0a7bcbea40d0514a" providerId="LiveId" clId="{2523E30F-C5D4-4106-B3AC-D202E4081959}" dt="2020-11-11T17:42:30.646" v="4405" actId="26606"/>
          <ac:spMkLst>
            <pc:docMk/>
            <pc:sldMk cId="2451382296" sldId="364"/>
            <ac:spMk id="11" creationId="{052BEFF1-896C-45B1-B02C-96A6A1BC389A}"/>
          </ac:spMkLst>
        </pc:spChg>
        <pc:spChg chg="del">
          <ac:chgData name="Inari Fushimi" userId="0a7bcbea40d0514a" providerId="LiveId" clId="{2523E30F-C5D4-4106-B3AC-D202E4081959}" dt="2020-11-11T16:33:53.570" v="3298"/>
          <ac:spMkLst>
            <pc:docMk/>
            <pc:sldMk cId="2451382296" sldId="364"/>
            <ac:spMk id="12" creationId="{8598F259-6F54-47A3-8D13-1603D786A328}"/>
          </ac:spMkLst>
        </pc:spChg>
        <pc:spChg chg="del">
          <ac:chgData name="Inari Fushimi" userId="0a7bcbea40d0514a" providerId="LiveId" clId="{2523E30F-C5D4-4106-B3AC-D202E4081959}" dt="2020-11-11T16:33:53.570" v="3298"/>
          <ac:spMkLst>
            <pc:docMk/>
            <pc:sldMk cId="2451382296" sldId="364"/>
            <ac:spMk id="14" creationId="{0BA768A8-4FED-4ED8-9E46-6BE72188ECD2}"/>
          </ac:spMkLst>
        </pc:spChg>
        <pc:spChg chg="add del">
          <ac:chgData name="Inari Fushimi" userId="0a7bcbea40d0514a" providerId="LiveId" clId="{2523E30F-C5D4-4106-B3AC-D202E4081959}" dt="2020-11-11T17:42:30.646" v="4405" actId="26606"/>
          <ac:spMkLst>
            <pc:docMk/>
            <pc:sldMk cId="2451382296" sldId="364"/>
            <ac:spMk id="16" creationId="{BB237A14-61B1-4C00-A670-5D8D68A8668E}"/>
          </ac:spMkLst>
        </pc:spChg>
        <pc:spChg chg="add del">
          <ac:chgData name="Inari Fushimi" userId="0a7bcbea40d0514a" providerId="LiveId" clId="{2523E30F-C5D4-4106-B3AC-D202E4081959}" dt="2020-11-11T17:42:30.646" v="4405" actId="26606"/>
          <ac:spMkLst>
            <pc:docMk/>
            <pc:sldMk cId="2451382296" sldId="364"/>
            <ac:spMk id="18" creationId="{8598F259-6F54-47A3-8D13-1603D786A328}"/>
          </ac:spMkLst>
        </pc:spChg>
        <pc:spChg chg="add del">
          <ac:chgData name="Inari Fushimi" userId="0a7bcbea40d0514a" providerId="LiveId" clId="{2523E30F-C5D4-4106-B3AC-D202E4081959}" dt="2020-11-11T17:42:30.646" v="4405" actId="26606"/>
          <ac:spMkLst>
            <pc:docMk/>
            <pc:sldMk cId="2451382296" sldId="364"/>
            <ac:spMk id="20" creationId="{0BA768A8-4FED-4ED8-9E46-6BE72188ECD2}"/>
          </ac:spMkLst>
        </pc:spChg>
      </pc:sldChg>
      <pc:sldChg chg="addSp delSp modSp new del mod">
        <pc:chgData name="Inari Fushimi" userId="0a7bcbea40d0514a" providerId="LiveId" clId="{2523E30F-C5D4-4106-B3AC-D202E4081959}" dt="2020-11-11T16:48:37.998" v="3343" actId="2696"/>
        <pc:sldMkLst>
          <pc:docMk/>
          <pc:sldMk cId="3068637804" sldId="365"/>
        </pc:sldMkLst>
        <pc:spChg chg="mod">
          <ac:chgData name="Inari Fushimi" userId="0a7bcbea40d0514a" providerId="LiveId" clId="{2523E30F-C5D4-4106-B3AC-D202E4081959}" dt="2020-11-11T16:48:12.409" v="3342" actId="20577"/>
          <ac:spMkLst>
            <pc:docMk/>
            <pc:sldMk cId="3068637804" sldId="365"/>
            <ac:spMk id="2" creationId="{24D7A43C-AE6F-4D89-8A6E-ACF93C2AD110}"/>
          </ac:spMkLst>
        </pc:spChg>
        <pc:spChg chg="mod">
          <ac:chgData name="Inari Fushimi" userId="0a7bcbea40d0514a" providerId="LiveId" clId="{2523E30F-C5D4-4106-B3AC-D202E4081959}" dt="2020-11-11T16:47:31.165" v="3337" actId="122"/>
          <ac:spMkLst>
            <pc:docMk/>
            <pc:sldMk cId="3068637804" sldId="365"/>
            <ac:spMk id="3" creationId="{3AEB008C-84B0-4852-8EF5-6683A979B6D0}"/>
          </ac:spMkLst>
        </pc:spChg>
        <pc:cxnChg chg="add del">
          <ac:chgData name="Inari Fushimi" userId="0a7bcbea40d0514a" providerId="LiveId" clId="{2523E30F-C5D4-4106-B3AC-D202E4081959}" dt="2020-11-11T16:46:38.222" v="3334" actId="11529"/>
          <ac:cxnSpMkLst>
            <pc:docMk/>
            <pc:sldMk cId="3068637804" sldId="365"/>
            <ac:cxnSpMk id="5" creationId="{F93CBC0F-3795-48E9-B0B2-66725D2481D2}"/>
          </ac:cxnSpMkLst>
        </pc:cxnChg>
        <pc:cxnChg chg="add mod">
          <ac:chgData name="Inari Fushimi" userId="0a7bcbea40d0514a" providerId="LiveId" clId="{2523E30F-C5D4-4106-B3AC-D202E4081959}" dt="2020-11-11T16:47:36.012" v="3338" actId="1076"/>
          <ac:cxnSpMkLst>
            <pc:docMk/>
            <pc:sldMk cId="3068637804" sldId="365"/>
            <ac:cxnSpMk id="7" creationId="{EDB163DA-BE10-4C8C-B718-34A0E76BC804}"/>
          </ac:cxnSpMkLst>
        </pc:cxnChg>
      </pc:sldChg>
      <pc:sldChg chg="addSp delSp modSp add mod setBg setClrOvrMap">
        <pc:chgData name="Inari Fushimi" userId="0a7bcbea40d0514a" providerId="LiveId" clId="{2523E30F-C5D4-4106-B3AC-D202E4081959}" dt="2020-11-14T09:36:36.892" v="7495" actId="14100"/>
        <pc:sldMkLst>
          <pc:docMk/>
          <pc:sldMk cId="3855960376" sldId="365"/>
        </pc:sldMkLst>
        <pc:spChg chg="mod">
          <ac:chgData name="Inari Fushimi" userId="0a7bcbea40d0514a" providerId="LiveId" clId="{2523E30F-C5D4-4106-B3AC-D202E4081959}" dt="2020-11-11T17:12:27.422" v="3899" actId="113"/>
          <ac:spMkLst>
            <pc:docMk/>
            <pc:sldMk cId="3855960376" sldId="365"/>
            <ac:spMk id="2" creationId="{24D7A43C-AE6F-4D89-8A6E-ACF93C2AD110}"/>
          </ac:spMkLst>
        </pc:spChg>
        <pc:spChg chg="add del mod">
          <ac:chgData name="Inari Fushimi" userId="0a7bcbea40d0514a" providerId="LiveId" clId="{2523E30F-C5D4-4106-B3AC-D202E4081959}" dt="2020-11-14T09:36:36.892" v="7495" actId="14100"/>
          <ac:spMkLst>
            <pc:docMk/>
            <pc:sldMk cId="3855960376" sldId="365"/>
            <ac:spMk id="3" creationId="{3AEB008C-84B0-4852-8EF5-6683A979B6D0}"/>
          </ac:spMkLst>
        </pc:spChg>
        <pc:spChg chg="add">
          <ac:chgData name="Inari Fushimi" userId="0a7bcbea40d0514a" providerId="LiveId" clId="{2523E30F-C5D4-4106-B3AC-D202E4081959}" dt="2020-11-11T16:57:31.503" v="3536" actId="26606"/>
          <ac:spMkLst>
            <pc:docMk/>
            <pc:sldMk cId="3855960376" sldId="365"/>
            <ac:spMk id="5" creationId="{C943A91B-7CA7-4592-A975-73B1BF8C4C74}"/>
          </ac:spMkLst>
        </pc:spChg>
        <pc:spChg chg="add">
          <ac:chgData name="Inari Fushimi" userId="0a7bcbea40d0514a" providerId="LiveId" clId="{2523E30F-C5D4-4106-B3AC-D202E4081959}" dt="2020-11-11T16:57:31.503" v="3536" actId="26606"/>
          <ac:spMkLst>
            <pc:docMk/>
            <pc:sldMk cId="3855960376" sldId="365"/>
            <ac:spMk id="8" creationId="{74CD14DB-BB81-479F-A1FC-1C75640E9F84}"/>
          </ac:spMkLst>
        </pc:spChg>
        <pc:spChg chg="add">
          <ac:chgData name="Inari Fushimi" userId="0a7bcbea40d0514a" providerId="LiveId" clId="{2523E30F-C5D4-4106-B3AC-D202E4081959}" dt="2020-11-11T16:57:31.503" v="3536" actId="26606"/>
          <ac:spMkLst>
            <pc:docMk/>
            <pc:sldMk cId="3855960376" sldId="365"/>
            <ac:spMk id="12" creationId="{EC471314-E46A-414B-8D91-74880E84F187}"/>
          </ac:spMkLst>
        </pc:spChg>
        <pc:spChg chg="add">
          <ac:chgData name="Inari Fushimi" userId="0a7bcbea40d0514a" providerId="LiveId" clId="{2523E30F-C5D4-4106-B3AC-D202E4081959}" dt="2020-11-11T16:57:31.503" v="3536" actId="26606"/>
          <ac:spMkLst>
            <pc:docMk/>
            <pc:sldMk cId="3855960376" sldId="365"/>
            <ac:spMk id="14" creationId="{6A681326-1C9D-44A3-A627-3871BDAE4127}"/>
          </ac:spMkLst>
        </pc:spChg>
        <pc:graphicFrameChg chg="add del">
          <ac:chgData name="Inari Fushimi" userId="0a7bcbea40d0514a" providerId="LiveId" clId="{2523E30F-C5D4-4106-B3AC-D202E4081959}" dt="2020-11-11T16:55:39.993" v="3531" actId="26606"/>
          <ac:graphicFrameMkLst>
            <pc:docMk/>
            <pc:sldMk cId="3855960376" sldId="365"/>
            <ac:graphicFrameMk id="9" creationId="{596D6FA7-7E1F-4E5A-BA43-CE5837E2F7ED}"/>
          </ac:graphicFrameMkLst>
        </pc:graphicFrameChg>
        <pc:graphicFrameChg chg="add del">
          <ac:chgData name="Inari Fushimi" userId="0a7bcbea40d0514a" providerId="LiveId" clId="{2523E30F-C5D4-4106-B3AC-D202E4081959}" dt="2020-11-11T16:56:48.024" v="3533" actId="26606"/>
          <ac:graphicFrameMkLst>
            <pc:docMk/>
            <pc:sldMk cId="3855960376" sldId="365"/>
            <ac:graphicFrameMk id="10" creationId="{60F38D1B-E0BB-4B78-AD62-500A85BD1FAD}"/>
          </ac:graphicFrameMkLst>
        </pc:graphicFrameChg>
        <pc:cxnChg chg="add mod">
          <ac:chgData name="Inari Fushimi" userId="0a7bcbea40d0514a" providerId="LiveId" clId="{2523E30F-C5D4-4106-B3AC-D202E4081959}" dt="2020-11-11T17:10:34.390" v="3852" actId="1076"/>
          <ac:cxnSpMkLst>
            <pc:docMk/>
            <pc:sldMk cId="3855960376" sldId="365"/>
            <ac:cxnSpMk id="6" creationId="{97CE9D9A-88D7-4077-8A27-FE930F09FF00}"/>
          </ac:cxnSpMkLst>
        </pc:cxnChg>
        <pc:cxnChg chg="del mod">
          <ac:chgData name="Inari Fushimi" userId="0a7bcbea40d0514a" providerId="LiveId" clId="{2523E30F-C5D4-4106-B3AC-D202E4081959}" dt="2020-11-11T16:57:28.372" v="3535" actId="478"/>
          <ac:cxnSpMkLst>
            <pc:docMk/>
            <pc:sldMk cId="3855960376" sldId="365"/>
            <ac:cxnSpMk id="7" creationId="{EDB163DA-BE10-4C8C-B718-34A0E76BC804}"/>
          </ac:cxnSpMkLst>
        </pc:cxnChg>
      </pc:sldChg>
      <pc:sldChg chg="modSp new mod">
        <pc:chgData name="Inari Fushimi" userId="0a7bcbea40d0514a" providerId="LiveId" clId="{2523E30F-C5D4-4106-B3AC-D202E4081959}" dt="2020-11-11T17:56:16.779" v="4588" actId="20577"/>
        <pc:sldMkLst>
          <pc:docMk/>
          <pc:sldMk cId="3459832972" sldId="366"/>
        </pc:sldMkLst>
        <pc:spChg chg="mod">
          <ac:chgData name="Inari Fushimi" userId="0a7bcbea40d0514a" providerId="LiveId" clId="{2523E30F-C5D4-4106-B3AC-D202E4081959}" dt="2020-11-11T17:56:16.779" v="4588" actId="20577"/>
          <ac:spMkLst>
            <pc:docMk/>
            <pc:sldMk cId="3459832972" sldId="366"/>
            <ac:spMk id="3" creationId="{ED4B64FF-54D3-42FD-B5DE-69029C6B6C2D}"/>
          </ac:spMkLst>
        </pc:spChg>
      </pc:sldChg>
      <pc:sldChg chg="modSp new mod">
        <pc:chgData name="Inari Fushimi" userId="0a7bcbea40d0514a" providerId="LiveId" clId="{2523E30F-C5D4-4106-B3AC-D202E4081959}" dt="2020-11-11T17:57:14.039" v="4627" actId="255"/>
        <pc:sldMkLst>
          <pc:docMk/>
          <pc:sldMk cId="3263224028" sldId="367"/>
        </pc:sldMkLst>
        <pc:spChg chg="mod">
          <ac:chgData name="Inari Fushimi" userId="0a7bcbea40d0514a" providerId="LiveId" clId="{2523E30F-C5D4-4106-B3AC-D202E4081959}" dt="2020-11-11T17:57:14.039" v="4627" actId="255"/>
          <ac:spMkLst>
            <pc:docMk/>
            <pc:sldMk cId="3263224028" sldId="367"/>
            <ac:spMk id="3" creationId="{5418C303-5929-440F-B61C-FA6AE710CD35}"/>
          </ac:spMkLst>
        </pc:spChg>
      </pc:sldChg>
      <pc:sldChg chg="modSp new mod">
        <pc:chgData name="Inari Fushimi" userId="0a7bcbea40d0514a" providerId="LiveId" clId="{2523E30F-C5D4-4106-B3AC-D202E4081959}" dt="2020-11-11T18:51:27.714" v="5235" actId="20577"/>
        <pc:sldMkLst>
          <pc:docMk/>
          <pc:sldMk cId="846954222" sldId="368"/>
        </pc:sldMkLst>
        <pc:spChg chg="mod">
          <ac:chgData name="Inari Fushimi" userId="0a7bcbea40d0514a" providerId="LiveId" clId="{2523E30F-C5D4-4106-B3AC-D202E4081959}" dt="2020-11-11T18:13:23.293" v="4723" actId="14100"/>
          <ac:spMkLst>
            <pc:docMk/>
            <pc:sldMk cId="846954222" sldId="368"/>
            <ac:spMk id="2" creationId="{E18C2CB7-8079-45DD-8339-58966139FB7D}"/>
          </ac:spMkLst>
        </pc:spChg>
        <pc:spChg chg="mod">
          <ac:chgData name="Inari Fushimi" userId="0a7bcbea40d0514a" providerId="LiveId" clId="{2523E30F-C5D4-4106-B3AC-D202E4081959}" dt="2020-11-11T18:51:27.714" v="5235" actId="20577"/>
          <ac:spMkLst>
            <pc:docMk/>
            <pc:sldMk cId="846954222" sldId="368"/>
            <ac:spMk id="3" creationId="{DBC1F03F-60BA-4A50-A9C5-FCE3616FC33C}"/>
          </ac:spMkLst>
        </pc:spChg>
      </pc:sldChg>
      <pc:sldChg chg="modSp new mod">
        <pc:chgData name="Inari Fushimi" userId="0a7bcbea40d0514a" providerId="LiveId" clId="{2523E30F-C5D4-4106-B3AC-D202E4081959}" dt="2020-11-14T10:05:09.756" v="8614" actId="122"/>
        <pc:sldMkLst>
          <pc:docMk/>
          <pc:sldMk cId="1611228312" sldId="369"/>
        </pc:sldMkLst>
        <pc:spChg chg="mod">
          <ac:chgData name="Inari Fushimi" userId="0a7bcbea40d0514a" providerId="LiveId" clId="{2523E30F-C5D4-4106-B3AC-D202E4081959}" dt="2020-11-14T09:04:35.308" v="5627" actId="2711"/>
          <ac:spMkLst>
            <pc:docMk/>
            <pc:sldMk cId="1611228312" sldId="369"/>
            <ac:spMk id="2" creationId="{97A44B29-4E96-41DD-A11D-BC6A1C29D618}"/>
          </ac:spMkLst>
        </pc:spChg>
        <pc:spChg chg="mod">
          <ac:chgData name="Inari Fushimi" userId="0a7bcbea40d0514a" providerId="LiveId" clId="{2523E30F-C5D4-4106-B3AC-D202E4081959}" dt="2020-11-14T10:05:09.756" v="8614" actId="122"/>
          <ac:spMkLst>
            <pc:docMk/>
            <pc:sldMk cId="1611228312" sldId="369"/>
            <ac:spMk id="3" creationId="{63EACC65-DD08-488F-9466-9C93C480C99A}"/>
          </ac:spMkLst>
        </pc:spChg>
      </pc:sldChg>
      <pc:sldChg chg="new del">
        <pc:chgData name="Inari Fushimi" userId="0a7bcbea40d0514a" providerId="LiveId" clId="{2523E30F-C5D4-4106-B3AC-D202E4081959}" dt="2020-11-14T09:36:51.018" v="7496" actId="47"/>
        <pc:sldMkLst>
          <pc:docMk/>
          <pc:sldMk cId="514798420" sldId="370"/>
        </pc:sldMkLst>
      </pc:sldChg>
      <pc:sldChg chg="new del">
        <pc:chgData name="Inari Fushimi" userId="0a7bcbea40d0514a" providerId="LiveId" clId="{2523E30F-C5D4-4106-B3AC-D202E4081959}" dt="2020-11-14T09:22:21.442" v="6356" actId="680"/>
        <pc:sldMkLst>
          <pc:docMk/>
          <pc:sldMk cId="3054496995" sldId="370"/>
        </pc:sldMkLst>
      </pc:sldChg>
      <pc:sldChg chg="addSp modSp new del mod setBg setClrOvrMap">
        <pc:chgData name="Inari Fushimi" userId="0a7bcbea40d0514a" providerId="LiveId" clId="{2523E30F-C5D4-4106-B3AC-D202E4081959}" dt="2020-11-14T09:21:59.754" v="6351" actId="2696"/>
        <pc:sldMkLst>
          <pc:docMk/>
          <pc:sldMk cId="3779538785" sldId="370"/>
        </pc:sldMkLst>
        <pc:spChg chg="mod">
          <ac:chgData name="Inari Fushimi" userId="0a7bcbea40d0514a" providerId="LiveId" clId="{2523E30F-C5D4-4106-B3AC-D202E4081959}" dt="2020-11-14T09:21:53.919" v="6350" actId="20577"/>
          <ac:spMkLst>
            <pc:docMk/>
            <pc:sldMk cId="3779538785" sldId="370"/>
            <ac:spMk id="2" creationId="{C3A17970-39C4-4215-853B-AE77DCD26F84}"/>
          </ac:spMkLst>
        </pc:spChg>
        <pc:spChg chg="mod">
          <ac:chgData name="Inari Fushimi" userId="0a7bcbea40d0514a" providerId="LiveId" clId="{2523E30F-C5D4-4106-B3AC-D202E4081959}" dt="2020-11-14T09:13:09.438" v="6108" actId="14100"/>
          <ac:spMkLst>
            <pc:docMk/>
            <pc:sldMk cId="3779538785" sldId="370"/>
            <ac:spMk id="3" creationId="{22CA0BB6-FF44-4AD5-83C9-802B3F3E3D02}"/>
          </ac:spMkLst>
        </pc:spChg>
        <pc:spChg chg="add">
          <ac:chgData name="Inari Fushimi" userId="0a7bcbea40d0514a" providerId="LiveId" clId="{2523E30F-C5D4-4106-B3AC-D202E4081959}" dt="2020-11-14T09:12:21.805" v="6080" actId="26606"/>
          <ac:spMkLst>
            <pc:docMk/>
            <pc:sldMk cId="3779538785" sldId="370"/>
            <ac:spMk id="8" creationId="{052BEFF1-896C-45B1-B02C-96A6A1BC389A}"/>
          </ac:spMkLst>
        </pc:spChg>
        <pc:spChg chg="add">
          <ac:chgData name="Inari Fushimi" userId="0a7bcbea40d0514a" providerId="LiveId" clId="{2523E30F-C5D4-4106-B3AC-D202E4081959}" dt="2020-11-14T09:12:21.805" v="6080" actId="26606"/>
          <ac:spMkLst>
            <pc:docMk/>
            <pc:sldMk cId="3779538785" sldId="370"/>
            <ac:spMk id="10" creationId="{BB237A14-61B1-4C00-A670-5D8D68A8668E}"/>
          </ac:spMkLst>
        </pc:spChg>
        <pc:spChg chg="add">
          <ac:chgData name="Inari Fushimi" userId="0a7bcbea40d0514a" providerId="LiveId" clId="{2523E30F-C5D4-4106-B3AC-D202E4081959}" dt="2020-11-14T09:12:21.805" v="6080" actId="26606"/>
          <ac:spMkLst>
            <pc:docMk/>
            <pc:sldMk cId="3779538785" sldId="370"/>
            <ac:spMk id="12" creationId="{8598F259-6F54-47A3-8D13-1603D786A328}"/>
          </ac:spMkLst>
        </pc:spChg>
        <pc:spChg chg="add">
          <ac:chgData name="Inari Fushimi" userId="0a7bcbea40d0514a" providerId="LiveId" clId="{2523E30F-C5D4-4106-B3AC-D202E4081959}" dt="2020-11-14T09:12:21.805" v="6080" actId="26606"/>
          <ac:spMkLst>
            <pc:docMk/>
            <pc:sldMk cId="3779538785" sldId="370"/>
            <ac:spMk id="14" creationId="{0BA768A8-4FED-4ED8-9E46-6BE72188ECD2}"/>
          </ac:spMkLst>
        </pc:spChg>
      </pc:sldChg>
      <pc:sldChg chg="addSp delSp add del setBg delDesignElem">
        <pc:chgData name="Inari Fushimi" userId="0a7bcbea40d0514a" providerId="LiveId" clId="{2523E30F-C5D4-4106-B3AC-D202E4081959}" dt="2020-11-14T09:22:20.285" v="6355"/>
        <pc:sldMkLst>
          <pc:docMk/>
          <pc:sldMk cId="840759472" sldId="371"/>
        </pc:sldMkLst>
        <pc:spChg chg="add del">
          <ac:chgData name="Inari Fushimi" userId="0a7bcbea40d0514a" providerId="LiveId" clId="{2523E30F-C5D4-4106-B3AC-D202E4081959}" dt="2020-11-14T09:22:20.285" v="6355"/>
          <ac:spMkLst>
            <pc:docMk/>
            <pc:sldMk cId="840759472" sldId="371"/>
            <ac:spMk id="8" creationId="{052BEFF1-896C-45B1-B02C-96A6A1BC389A}"/>
          </ac:spMkLst>
        </pc:spChg>
        <pc:spChg chg="add del">
          <ac:chgData name="Inari Fushimi" userId="0a7bcbea40d0514a" providerId="LiveId" clId="{2523E30F-C5D4-4106-B3AC-D202E4081959}" dt="2020-11-14T09:22:20.285" v="6355"/>
          <ac:spMkLst>
            <pc:docMk/>
            <pc:sldMk cId="840759472" sldId="371"/>
            <ac:spMk id="10" creationId="{BB237A14-61B1-4C00-A670-5D8D68A8668E}"/>
          </ac:spMkLst>
        </pc:spChg>
        <pc:spChg chg="add del">
          <ac:chgData name="Inari Fushimi" userId="0a7bcbea40d0514a" providerId="LiveId" clId="{2523E30F-C5D4-4106-B3AC-D202E4081959}" dt="2020-11-14T09:22:20.285" v="6355"/>
          <ac:spMkLst>
            <pc:docMk/>
            <pc:sldMk cId="840759472" sldId="371"/>
            <ac:spMk id="12" creationId="{8598F259-6F54-47A3-8D13-1603D786A328}"/>
          </ac:spMkLst>
        </pc:spChg>
        <pc:spChg chg="add del">
          <ac:chgData name="Inari Fushimi" userId="0a7bcbea40d0514a" providerId="LiveId" clId="{2523E30F-C5D4-4106-B3AC-D202E4081959}" dt="2020-11-14T09:22:20.285" v="6355"/>
          <ac:spMkLst>
            <pc:docMk/>
            <pc:sldMk cId="840759472" sldId="371"/>
            <ac:spMk id="14" creationId="{0BA768A8-4FED-4ED8-9E46-6BE72188ECD2}"/>
          </ac:spMkLst>
        </pc:spChg>
      </pc:sldChg>
      <pc:sldChg chg="addSp delSp modSp add mod setBg setClrOvrMap delDesignElem">
        <pc:chgData name="Inari Fushimi" userId="0a7bcbea40d0514a" providerId="LiveId" clId="{2523E30F-C5D4-4106-B3AC-D202E4081959}" dt="2020-11-14T12:20:15.730" v="8683" actId="20577"/>
        <pc:sldMkLst>
          <pc:docMk/>
          <pc:sldMk cId="3042851741" sldId="371"/>
        </pc:sldMkLst>
        <pc:spChg chg="mod">
          <ac:chgData name="Inari Fushimi" userId="0a7bcbea40d0514a" providerId="LiveId" clId="{2523E30F-C5D4-4106-B3AC-D202E4081959}" dt="2020-11-14T09:43:40.574" v="7913" actId="20577"/>
          <ac:spMkLst>
            <pc:docMk/>
            <pc:sldMk cId="3042851741" sldId="371"/>
            <ac:spMk id="2" creationId="{C3A17970-39C4-4215-853B-AE77DCD26F84}"/>
          </ac:spMkLst>
        </pc:spChg>
        <pc:spChg chg="mod">
          <ac:chgData name="Inari Fushimi" userId="0a7bcbea40d0514a" providerId="LiveId" clId="{2523E30F-C5D4-4106-B3AC-D202E4081959}" dt="2020-11-14T12:20:15.730" v="8683" actId="20577"/>
          <ac:spMkLst>
            <pc:docMk/>
            <pc:sldMk cId="3042851741" sldId="371"/>
            <ac:spMk id="3" creationId="{22CA0BB6-FF44-4AD5-83C9-802B3F3E3D02}"/>
          </ac:spMkLst>
        </pc:spChg>
        <pc:spChg chg="add mod">
          <ac:chgData name="Inari Fushimi" userId="0a7bcbea40d0514a" providerId="LiveId" clId="{2523E30F-C5D4-4106-B3AC-D202E4081959}" dt="2020-11-14T09:43:29.620" v="7909" actId="1076"/>
          <ac:spMkLst>
            <pc:docMk/>
            <pc:sldMk cId="3042851741" sldId="371"/>
            <ac:spMk id="4" creationId="{C3B6757D-A938-4C8C-8F4D-158053FAB113}"/>
          </ac:spMkLst>
        </pc:spChg>
        <pc:spChg chg="add">
          <ac:chgData name="Inari Fushimi" userId="0a7bcbea40d0514a" providerId="LiveId" clId="{2523E30F-C5D4-4106-B3AC-D202E4081959}" dt="2020-11-14T09:22:49.224" v="6377" actId="26606"/>
          <ac:spMkLst>
            <pc:docMk/>
            <pc:sldMk cId="3042851741" sldId="371"/>
            <ac:spMk id="5" creationId="{74CD14DB-BB81-479F-A1FC-1C75640E9F84}"/>
          </ac:spMkLst>
        </pc:spChg>
        <pc:spChg chg="add">
          <ac:chgData name="Inari Fushimi" userId="0a7bcbea40d0514a" providerId="LiveId" clId="{2523E30F-C5D4-4106-B3AC-D202E4081959}" dt="2020-11-14T09:22:49.224" v="6377" actId="26606"/>
          <ac:spMkLst>
            <pc:docMk/>
            <pc:sldMk cId="3042851741" sldId="371"/>
            <ac:spMk id="6" creationId="{C943A91B-7CA7-4592-A975-73B1BF8C4C74}"/>
          </ac:spMkLst>
        </pc:spChg>
        <pc:spChg chg="add">
          <ac:chgData name="Inari Fushimi" userId="0a7bcbea40d0514a" providerId="LiveId" clId="{2523E30F-C5D4-4106-B3AC-D202E4081959}" dt="2020-11-14T09:22:49.224" v="6377" actId="26606"/>
          <ac:spMkLst>
            <pc:docMk/>
            <pc:sldMk cId="3042851741" sldId="371"/>
            <ac:spMk id="7" creationId="{EC471314-E46A-414B-8D91-74880E84F187}"/>
          </ac:spMkLst>
        </pc:spChg>
        <pc:spChg chg="del">
          <ac:chgData name="Inari Fushimi" userId="0a7bcbea40d0514a" providerId="LiveId" clId="{2523E30F-C5D4-4106-B3AC-D202E4081959}" dt="2020-11-14T09:22:38.506" v="6359"/>
          <ac:spMkLst>
            <pc:docMk/>
            <pc:sldMk cId="3042851741" sldId="371"/>
            <ac:spMk id="8" creationId="{052BEFF1-896C-45B1-B02C-96A6A1BC389A}"/>
          </ac:spMkLst>
        </pc:spChg>
        <pc:spChg chg="add">
          <ac:chgData name="Inari Fushimi" userId="0a7bcbea40d0514a" providerId="LiveId" clId="{2523E30F-C5D4-4106-B3AC-D202E4081959}" dt="2020-11-14T09:22:49.224" v="6377" actId="26606"/>
          <ac:spMkLst>
            <pc:docMk/>
            <pc:sldMk cId="3042851741" sldId="371"/>
            <ac:spMk id="9" creationId="{6A681326-1C9D-44A3-A627-3871BDAE4127}"/>
          </ac:spMkLst>
        </pc:spChg>
        <pc:spChg chg="del">
          <ac:chgData name="Inari Fushimi" userId="0a7bcbea40d0514a" providerId="LiveId" clId="{2523E30F-C5D4-4106-B3AC-D202E4081959}" dt="2020-11-14T09:22:38.506" v="6359"/>
          <ac:spMkLst>
            <pc:docMk/>
            <pc:sldMk cId="3042851741" sldId="371"/>
            <ac:spMk id="10" creationId="{BB237A14-61B1-4C00-A670-5D8D68A8668E}"/>
          </ac:spMkLst>
        </pc:spChg>
        <pc:spChg chg="add mod">
          <ac:chgData name="Inari Fushimi" userId="0a7bcbea40d0514a" providerId="LiveId" clId="{2523E30F-C5D4-4106-B3AC-D202E4081959}" dt="2020-11-14T09:43:35.372" v="7910" actId="14100"/>
          <ac:spMkLst>
            <pc:docMk/>
            <pc:sldMk cId="3042851741" sldId="371"/>
            <ac:spMk id="11" creationId="{E9F1B71D-8C88-4F38-9AC9-B2162A9AD64C}"/>
          </ac:spMkLst>
        </pc:spChg>
        <pc:spChg chg="del">
          <ac:chgData name="Inari Fushimi" userId="0a7bcbea40d0514a" providerId="LiveId" clId="{2523E30F-C5D4-4106-B3AC-D202E4081959}" dt="2020-11-14T09:22:38.506" v="6359"/>
          <ac:spMkLst>
            <pc:docMk/>
            <pc:sldMk cId="3042851741" sldId="371"/>
            <ac:spMk id="12" creationId="{8598F259-6F54-47A3-8D13-1603D786A328}"/>
          </ac:spMkLst>
        </pc:spChg>
        <pc:spChg chg="del">
          <ac:chgData name="Inari Fushimi" userId="0a7bcbea40d0514a" providerId="LiveId" clId="{2523E30F-C5D4-4106-B3AC-D202E4081959}" dt="2020-11-14T09:22:38.506" v="6359"/>
          <ac:spMkLst>
            <pc:docMk/>
            <pc:sldMk cId="3042851741" sldId="371"/>
            <ac:spMk id="14" creationId="{0BA768A8-4FED-4ED8-9E46-6BE72188ECD2}"/>
          </ac:spMkLst>
        </pc:spChg>
      </pc:sldChg>
      <pc:sldChg chg="addSp delSp modSp add mod setBg setClrOvrMap delDesignElem">
        <pc:chgData name="Inari Fushimi" userId="0a7bcbea40d0514a" providerId="LiveId" clId="{2523E30F-C5D4-4106-B3AC-D202E4081959}" dt="2020-11-14T09:48:59.047" v="7966" actId="20577"/>
        <pc:sldMkLst>
          <pc:docMk/>
          <pc:sldMk cId="966977863" sldId="372"/>
        </pc:sldMkLst>
        <pc:spChg chg="mod">
          <ac:chgData name="Inari Fushimi" userId="0a7bcbea40d0514a" providerId="LiveId" clId="{2523E30F-C5D4-4106-B3AC-D202E4081959}" dt="2020-11-14T09:48:59.047" v="7966" actId="20577"/>
          <ac:spMkLst>
            <pc:docMk/>
            <pc:sldMk cId="966977863" sldId="372"/>
            <ac:spMk id="2" creationId="{21A5F3F8-114B-43CE-B83A-8DDC2D3EBAB5}"/>
          </ac:spMkLst>
        </pc:spChg>
        <pc:spChg chg="mod">
          <ac:chgData name="Inari Fushimi" userId="0a7bcbea40d0514a" providerId="LiveId" clId="{2523E30F-C5D4-4106-B3AC-D202E4081959}" dt="2020-11-14T09:48:49.835" v="7940" actId="122"/>
          <ac:spMkLst>
            <pc:docMk/>
            <pc:sldMk cId="966977863" sldId="372"/>
            <ac:spMk id="3" creationId="{CA64C626-128F-493B-913B-6B0AE0D23C65}"/>
          </ac:spMkLst>
        </pc:spChg>
        <pc:spChg chg="del">
          <ac:chgData name="Inari Fushimi" userId="0a7bcbea40d0514a" providerId="LiveId" clId="{2523E30F-C5D4-4106-B3AC-D202E4081959}" dt="2020-11-14T09:44:47.737" v="7915"/>
          <ac:spMkLst>
            <pc:docMk/>
            <pc:sldMk cId="966977863" sldId="372"/>
            <ac:spMk id="5" creationId="{74CD14DB-BB81-479F-A1FC-1C75640E9F84}"/>
          </ac:spMkLst>
        </pc:spChg>
        <pc:spChg chg="del">
          <ac:chgData name="Inari Fushimi" userId="0a7bcbea40d0514a" providerId="LiveId" clId="{2523E30F-C5D4-4106-B3AC-D202E4081959}" dt="2020-11-14T09:44:47.737" v="7915"/>
          <ac:spMkLst>
            <pc:docMk/>
            <pc:sldMk cId="966977863" sldId="372"/>
            <ac:spMk id="6" creationId="{C943A91B-7CA7-4592-A975-73B1BF8C4C74}"/>
          </ac:spMkLst>
        </pc:spChg>
        <pc:spChg chg="del">
          <ac:chgData name="Inari Fushimi" userId="0a7bcbea40d0514a" providerId="LiveId" clId="{2523E30F-C5D4-4106-B3AC-D202E4081959}" dt="2020-11-14T09:44:47.737" v="7915"/>
          <ac:spMkLst>
            <pc:docMk/>
            <pc:sldMk cId="966977863" sldId="372"/>
            <ac:spMk id="7" creationId="{EC471314-E46A-414B-8D91-74880E84F187}"/>
          </ac:spMkLst>
        </pc:spChg>
        <pc:spChg chg="add">
          <ac:chgData name="Inari Fushimi" userId="0a7bcbea40d0514a" providerId="LiveId" clId="{2523E30F-C5D4-4106-B3AC-D202E4081959}" dt="2020-11-14T09:44:57.461" v="7916" actId="26606"/>
          <ac:spMkLst>
            <pc:docMk/>
            <pc:sldMk cId="966977863" sldId="372"/>
            <ac:spMk id="8" creationId="{74CD14DB-BB81-479F-A1FC-1C75640E9F84}"/>
          </ac:spMkLst>
        </pc:spChg>
        <pc:spChg chg="del">
          <ac:chgData name="Inari Fushimi" userId="0a7bcbea40d0514a" providerId="LiveId" clId="{2523E30F-C5D4-4106-B3AC-D202E4081959}" dt="2020-11-14T09:44:47.737" v="7915"/>
          <ac:spMkLst>
            <pc:docMk/>
            <pc:sldMk cId="966977863" sldId="372"/>
            <ac:spMk id="9" creationId="{6A681326-1C9D-44A3-A627-3871BDAE4127}"/>
          </ac:spMkLst>
        </pc:spChg>
        <pc:spChg chg="add">
          <ac:chgData name="Inari Fushimi" userId="0a7bcbea40d0514a" providerId="LiveId" clId="{2523E30F-C5D4-4106-B3AC-D202E4081959}" dt="2020-11-14T09:44:57.461" v="7916" actId="26606"/>
          <ac:spMkLst>
            <pc:docMk/>
            <pc:sldMk cId="966977863" sldId="372"/>
            <ac:spMk id="10" creationId="{C943A91B-7CA7-4592-A975-73B1BF8C4C74}"/>
          </ac:spMkLst>
        </pc:spChg>
        <pc:spChg chg="add">
          <ac:chgData name="Inari Fushimi" userId="0a7bcbea40d0514a" providerId="LiveId" clId="{2523E30F-C5D4-4106-B3AC-D202E4081959}" dt="2020-11-14T09:44:57.461" v="7916" actId="26606"/>
          <ac:spMkLst>
            <pc:docMk/>
            <pc:sldMk cId="966977863" sldId="372"/>
            <ac:spMk id="12" creationId="{EC471314-E46A-414B-8D91-74880E84F187}"/>
          </ac:spMkLst>
        </pc:spChg>
        <pc:spChg chg="add">
          <ac:chgData name="Inari Fushimi" userId="0a7bcbea40d0514a" providerId="LiveId" clId="{2523E30F-C5D4-4106-B3AC-D202E4081959}" dt="2020-11-14T09:44:57.461" v="7916" actId="26606"/>
          <ac:spMkLst>
            <pc:docMk/>
            <pc:sldMk cId="966977863" sldId="372"/>
            <ac:spMk id="14" creationId="{6A681326-1C9D-44A3-A627-3871BDAE4127}"/>
          </ac:spMkLst>
        </pc:spChg>
      </pc:sldChg>
      <pc:sldChg chg="modSp add mod modTransition">
        <pc:chgData name="Inari Fushimi" userId="0a7bcbea40d0514a" providerId="LiveId" clId="{2523E30F-C5D4-4106-B3AC-D202E4081959}" dt="2020-11-14T10:00:14.585" v="8564" actId="20577"/>
        <pc:sldMkLst>
          <pc:docMk/>
          <pc:sldMk cId="0" sldId="373"/>
        </pc:sldMkLst>
        <pc:spChg chg="mod">
          <ac:chgData name="Inari Fushimi" userId="0a7bcbea40d0514a" providerId="LiveId" clId="{2523E30F-C5D4-4106-B3AC-D202E4081959}" dt="2020-11-14T10:00:14.585" v="8564" actId="20577"/>
          <ac:spMkLst>
            <pc:docMk/>
            <pc:sldMk cId="0" sldId="373"/>
            <ac:spMk id="2" creationId="{00000000-0000-0000-0000-000000000000}"/>
          </ac:spMkLst>
        </pc:spChg>
      </pc:sldChg>
      <pc:sldChg chg="new del">
        <pc:chgData name="Inari Fushimi" userId="0a7bcbea40d0514a" providerId="LiveId" clId="{2523E30F-C5D4-4106-B3AC-D202E4081959}" dt="2020-11-14T12:27:56.514" v="8699" actId="47"/>
        <pc:sldMkLst>
          <pc:docMk/>
          <pc:sldMk cId="488784853" sldId="374"/>
        </pc:sldMkLst>
      </pc:sldChg>
      <pc:sldChg chg="addSp delSp modSp add mod setBg setClrOvrMap delDesignElem">
        <pc:chgData name="Inari Fushimi" userId="0a7bcbea40d0514a" providerId="LiveId" clId="{2523E30F-C5D4-4106-B3AC-D202E4081959}" dt="2020-11-14T12:28:02.185" v="8700" actId="26606"/>
        <pc:sldMkLst>
          <pc:docMk/>
          <pc:sldMk cId="322858827" sldId="375"/>
        </pc:sldMkLst>
        <pc:spChg chg="mod">
          <ac:chgData name="Inari Fushimi" userId="0a7bcbea40d0514a" providerId="LiveId" clId="{2523E30F-C5D4-4106-B3AC-D202E4081959}" dt="2020-11-14T12:28:02.185" v="8700" actId="26606"/>
          <ac:spMkLst>
            <pc:docMk/>
            <pc:sldMk cId="322858827" sldId="375"/>
            <ac:spMk id="2" creationId="{0CB8EEE9-50CB-41E0-B96E-4381A3558465}"/>
          </ac:spMkLst>
        </pc:spChg>
        <pc:spChg chg="mod">
          <ac:chgData name="Inari Fushimi" userId="0a7bcbea40d0514a" providerId="LiveId" clId="{2523E30F-C5D4-4106-B3AC-D202E4081959}" dt="2020-11-14T12:28:02.185" v="8700" actId="26606"/>
          <ac:spMkLst>
            <pc:docMk/>
            <pc:sldMk cId="322858827" sldId="375"/>
            <ac:spMk id="3" creationId="{56D81F0F-4574-4938-B6F9-F07B5F4BBB16}"/>
          </ac:spMkLst>
        </pc:spChg>
        <pc:spChg chg="add">
          <ac:chgData name="Inari Fushimi" userId="0a7bcbea40d0514a" providerId="LiveId" clId="{2523E30F-C5D4-4106-B3AC-D202E4081959}" dt="2020-11-14T12:28:02.185" v="8700" actId="26606"/>
          <ac:spMkLst>
            <pc:docMk/>
            <pc:sldMk cId="322858827" sldId="375"/>
            <ac:spMk id="5" creationId="{052BEFF1-896C-45B1-B02C-96A6A1BC389A}"/>
          </ac:spMkLst>
        </pc:spChg>
        <pc:spChg chg="add">
          <ac:chgData name="Inari Fushimi" userId="0a7bcbea40d0514a" providerId="LiveId" clId="{2523E30F-C5D4-4106-B3AC-D202E4081959}" dt="2020-11-14T12:28:02.185" v="8700" actId="26606"/>
          <ac:spMkLst>
            <pc:docMk/>
            <pc:sldMk cId="322858827" sldId="375"/>
            <ac:spMk id="6" creationId="{BB237A14-61B1-4C00-A670-5D8D68A8668E}"/>
          </ac:spMkLst>
        </pc:spChg>
        <pc:spChg chg="add">
          <ac:chgData name="Inari Fushimi" userId="0a7bcbea40d0514a" providerId="LiveId" clId="{2523E30F-C5D4-4106-B3AC-D202E4081959}" dt="2020-11-14T12:28:02.185" v="8700" actId="26606"/>
          <ac:spMkLst>
            <pc:docMk/>
            <pc:sldMk cId="322858827" sldId="375"/>
            <ac:spMk id="7" creationId="{8598F259-6F54-47A3-8D13-1603D786A328}"/>
          </ac:spMkLst>
        </pc:spChg>
        <pc:spChg chg="del">
          <ac:chgData name="Inari Fushimi" userId="0a7bcbea40d0514a" providerId="LiveId" clId="{2523E30F-C5D4-4106-B3AC-D202E4081959}" dt="2020-11-14T12:27:52.084" v="8698"/>
          <ac:spMkLst>
            <pc:docMk/>
            <pc:sldMk cId="322858827" sldId="375"/>
            <ac:spMk id="8" creationId="{052BEFF1-896C-45B1-B02C-96A6A1BC389A}"/>
          </ac:spMkLst>
        </pc:spChg>
        <pc:spChg chg="add">
          <ac:chgData name="Inari Fushimi" userId="0a7bcbea40d0514a" providerId="LiveId" clId="{2523E30F-C5D4-4106-B3AC-D202E4081959}" dt="2020-11-14T12:28:02.185" v="8700" actId="26606"/>
          <ac:spMkLst>
            <pc:docMk/>
            <pc:sldMk cId="322858827" sldId="375"/>
            <ac:spMk id="9" creationId="{0BA768A8-4FED-4ED8-9E46-6BE72188ECD2}"/>
          </ac:spMkLst>
        </pc:spChg>
        <pc:spChg chg="del">
          <ac:chgData name="Inari Fushimi" userId="0a7bcbea40d0514a" providerId="LiveId" clId="{2523E30F-C5D4-4106-B3AC-D202E4081959}" dt="2020-11-14T12:27:52.084" v="8698"/>
          <ac:spMkLst>
            <pc:docMk/>
            <pc:sldMk cId="322858827" sldId="375"/>
            <ac:spMk id="10" creationId="{BB237A14-61B1-4C00-A670-5D8D68A8668E}"/>
          </ac:spMkLst>
        </pc:spChg>
        <pc:spChg chg="del">
          <ac:chgData name="Inari Fushimi" userId="0a7bcbea40d0514a" providerId="LiveId" clId="{2523E30F-C5D4-4106-B3AC-D202E4081959}" dt="2020-11-14T12:27:52.084" v="8698"/>
          <ac:spMkLst>
            <pc:docMk/>
            <pc:sldMk cId="322858827" sldId="375"/>
            <ac:spMk id="12" creationId="{8598F259-6F54-47A3-8D13-1603D786A328}"/>
          </ac:spMkLst>
        </pc:spChg>
        <pc:spChg chg="del">
          <ac:chgData name="Inari Fushimi" userId="0a7bcbea40d0514a" providerId="LiveId" clId="{2523E30F-C5D4-4106-B3AC-D202E4081959}" dt="2020-11-14T12:27:52.084" v="8698"/>
          <ac:spMkLst>
            <pc:docMk/>
            <pc:sldMk cId="322858827" sldId="375"/>
            <ac:spMk id="14" creationId="{0BA768A8-4FED-4ED8-9E46-6BE72188ECD2}"/>
          </ac:spMkLst>
        </pc:spChg>
      </pc:sldChg>
      <pc:sldChg chg="addSp delSp modSp add mod setBg setClrOvrMap delDesignElem">
        <pc:chgData name="Inari Fushimi" userId="0a7bcbea40d0514a" providerId="LiveId" clId="{2523E30F-C5D4-4106-B3AC-D202E4081959}" dt="2020-11-14T12:34:35.158" v="8751" actId="26606"/>
        <pc:sldMkLst>
          <pc:docMk/>
          <pc:sldMk cId="2247329903" sldId="376"/>
        </pc:sldMkLst>
        <pc:spChg chg="mod">
          <ac:chgData name="Inari Fushimi" userId="0a7bcbea40d0514a" providerId="LiveId" clId="{2523E30F-C5D4-4106-B3AC-D202E4081959}" dt="2020-11-14T12:34:35.158" v="8751" actId="26606"/>
          <ac:spMkLst>
            <pc:docMk/>
            <pc:sldMk cId="2247329903" sldId="376"/>
            <ac:spMk id="2" creationId="{77574266-9533-4C79-B482-CC124EED64BD}"/>
          </ac:spMkLst>
        </pc:spChg>
        <pc:spChg chg="mod">
          <ac:chgData name="Inari Fushimi" userId="0a7bcbea40d0514a" providerId="LiveId" clId="{2523E30F-C5D4-4106-B3AC-D202E4081959}" dt="2020-11-14T12:34:35.158" v="8751" actId="26606"/>
          <ac:spMkLst>
            <pc:docMk/>
            <pc:sldMk cId="2247329903" sldId="376"/>
            <ac:spMk id="3" creationId="{8B5F0811-6C39-4BE6-A9B0-7BE12B14CBC1}"/>
          </ac:spMkLst>
        </pc:spChg>
        <pc:spChg chg="add">
          <ac:chgData name="Inari Fushimi" userId="0a7bcbea40d0514a" providerId="LiveId" clId="{2523E30F-C5D4-4106-B3AC-D202E4081959}" dt="2020-11-14T12:34:35.158" v="8751" actId="26606"/>
          <ac:spMkLst>
            <pc:docMk/>
            <pc:sldMk cId="2247329903" sldId="376"/>
            <ac:spMk id="5" creationId="{052BEFF1-896C-45B1-B02C-96A6A1BC389A}"/>
          </ac:spMkLst>
        </pc:spChg>
        <pc:spChg chg="add">
          <ac:chgData name="Inari Fushimi" userId="0a7bcbea40d0514a" providerId="LiveId" clId="{2523E30F-C5D4-4106-B3AC-D202E4081959}" dt="2020-11-14T12:34:35.158" v="8751" actId="26606"/>
          <ac:spMkLst>
            <pc:docMk/>
            <pc:sldMk cId="2247329903" sldId="376"/>
            <ac:spMk id="6" creationId="{BB237A14-61B1-4C00-A670-5D8D68A8668E}"/>
          </ac:spMkLst>
        </pc:spChg>
        <pc:spChg chg="add">
          <ac:chgData name="Inari Fushimi" userId="0a7bcbea40d0514a" providerId="LiveId" clId="{2523E30F-C5D4-4106-B3AC-D202E4081959}" dt="2020-11-14T12:34:35.158" v="8751" actId="26606"/>
          <ac:spMkLst>
            <pc:docMk/>
            <pc:sldMk cId="2247329903" sldId="376"/>
            <ac:spMk id="7" creationId="{8598F259-6F54-47A3-8D13-1603D786A328}"/>
          </ac:spMkLst>
        </pc:spChg>
        <pc:spChg chg="del">
          <ac:chgData name="Inari Fushimi" userId="0a7bcbea40d0514a" providerId="LiveId" clId="{2523E30F-C5D4-4106-B3AC-D202E4081959}" dt="2020-11-14T12:34:17.546" v="8749"/>
          <ac:spMkLst>
            <pc:docMk/>
            <pc:sldMk cId="2247329903" sldId="376"/>
            <ac:spMk id="8" creationId="{052BEFF1-896C-45B1-B02C-96A6A1BC389A}"/>
          </ac:spMkLst>
        </pc:spChg>
        <pc:spChg chg="add">
          <ac:chgData name="Inari Fushimi" userId="0a7bcbea40d0514a" providerId="LiveId" clId="{2523E30F-C5D4-4106-B3AC-D202E4081959}" dt="2020-11-14T12:34:35.158" v="8751" actId="26606"/>
          <ac:spMkLst>
            <pc:docMk/>
            <pc:sldMk cId="2247329903" sldId="376"/>
            <ac:spMk id="9" creationId="{0BA768A8-4FED-4ED8-9E46-6BE72188ECD2}"/>
          </ac:spMkLst>
        </pc:spChg>
        <pc:spChg chg="del">
          <ac:chgData name="Inari Fushimi" userId="0a7bcbea40d0514a" providerId="LiveId" clId="{2523E30F-C5D4-4106-B3AC-D202E4081959}" dt="2020-11-14T12:34:17.546" v="8749"/>
          <ac:spMkLst>
            <pc:docMk/>
            <pc:sldMk cId="2247329903" sldId="376"/>
            <ac:spMk id="10" creationId="{BB237A14-61B1-4C00-A670-5D8D68A8668E}"/>
          </ac:spMkLst>
        </pc:spChg>
        <pc:spChg chg="del">
          <ac:chgData name="Inari Fushimi" userId="0a7bcbea40d0514a" providerId="LiveId" clId="{2523E30F-C5D4-4106-B3AC-D202E4081959}" dt="2020-11-14T12:34:17.546" v="8749"/>
          <ac:spMkLst>
            <pc:docMk/>
            <pc:sldMk cId="2247329903" sldId="376"/>
            <ac:spMk id="12" creationId="{8598F259-6F54-47A3-8D13-1603D786A328}"/>
          </ac:spMkLst>
        </pc:spChg>
        <pc:spChg chg="del">
          <ac:chgData name="Inari Fushimi" userId="0a7bcbea40d0514a" providerId="LiveId" clId="{2523E30F-C5D4-4106-B3AC-D202E4081959}" dt="2020-11-14T12:34:17.546" v="8749"/>
          <ac:spMkLst>
            <pc:docMk/>
            <pc:sldMk cId="2247329903" sldId="376"/>
            <ac:spMk id="14" creationId="{0BA768A8-4FED-4ED8-9E46-6BE72188ECD2}"/>
          </ac:spMkLst>
        </pc:spChg>
      </pc:sldChg>
      <pc:sldChg chg="addSp modSp new del mod setBg setClrOvrMap">
        <pc:chgData name="Inari Fushimi" userId="0a7bcbea40d0514a" providerId="LiveId" clId="{2523E30F-C5D4-4106-B3AC-D202E4081959}" dt="2020-11-14T12:34:12.468" v="8747" actId="2696"/>
        <pc:sldMkLst>
          <pc:docMk/>
          <pc:sldMk cId="3177351832" sldId="376"/>
        </pc:sldMkLst>
        <pc:spChg chg="mod">
          <ac:chgData name="Inari Fushimi" userId="0a7bcbea40d0514a" providerId="LiveId" clId="{2523E30F-C5D4-4106-B3AC-D202E4081959}" dt="2020-11-14T12:34:08.144" v="8746" actId="20577"/>
          <ac:spMkLst>
            <pc:docMk/>
            <pc:sldMk cId="3177351832" sldId="376"/>
            <ac:spMk id="2" creationId="{77574266-9533-4C79-B482-CC124EED64BD}"/>
          </ac:spMkLst>
        </pc:spChg>
        <pc:spChg chg="mod">
          <ac:chgData name="Inari Fushimi" userId="0a7bcbea40d0514a" providerId="LiveId" clId="{2523E30F-C5D4-4106-B3AC-D202E4081959}" dt="2020-11-14T12:32:19.638" v="8719" actId="27636"/>
          <ac:spMkLst>
            <pc:docMk/>
            <pc:sldMk cId="3177351832" sldId="376"/>
            <ac:spMk id="3" creationId="{8B5F0811-6C39-4BE6-A9B0-7BE12B14CBC1}"/>
          </ac:spMkLst>
        </pc:spChg>
        <pc:spChg chg="add">
          <ac:chgData name="Inari Fushimi" userId="0a7bcbea40d0514a" providerId="LiveId" clId="{2523E30F-C5D4-4106-B3AC-D202E4081959}" dt="2020-11-14T12:31:37.037" v="8710" actId="26606"/>
          <ac:spMkLst>
            <pc:docMk/>
            <pc:sldMk cId="3177351832" sldId="376"/>
            <ac:spMk id="8" creationId="{052BEFF1-896C-45B1-B02C-96A6A1BC389A}"/>
          </ac:spMkLst>
        </pc:spChg>
        <pc:spChg chg="add">
          <ac:chgData name="Inari Fushimi" userId="0a7bcbea40d0514a" providerId="LiveId" clId="{2523E30F-C5D4-4106-B3AC-D202E4081959}" dt="2020-11-14T12:31:37.037" v="8710" actId="26606"/>
          <ac:spMkLst>
            <pc:docMk/>
            <pc:sldMk cId="3177351832" sldId="376"/>
            <ac:spMk id="10" creationId="{BB237A14-61B1-4C00-A670-5D8D68A8668E}"/>
          </ac:spMkLst>
        </pc:spChg>
        <pc:spChg chg="add">
          <ac:chgData name="Inari Fushimi" userId="0a7bcbea40d0514a" providerId="LiveId" clId="{2523E30F-C5D4-4106-B3AC-D202E4081959}" dt="2020-11-14T12:31:37.037" v="8710" actId="26606"/>
          <ac:spMkLst>
            <pc:docMk/>
            <pc:sldMk cId="3177351832" sldId="376"/>
            <ac:spMk id="12" creationId="{8598F259-6F54-47A3-8D13-1603D786A328}"/>
          </ac:spMkLst>
        </pc:spChg>
        <pc:spChg chg="add">
          <ac:chgData name="Inari Fushimi" userId="0a7bcbea40d0514a" providerId="LiveId" clId="{2523E30F-C5D4-4106-B3AC-D202E4081959}" dt="2020-11-14T12:31:37.037" v="8710" actId="26606"/>
          <ac:spMkLst>
            <pc:docMk/>
            <pc:sldMk cId="3177351832" sldId="376"/>
            <ac:spMk id="14" creationId="{0BA768A8-4FED-4ED8-9E46-6BE72188ECD2}"/>
          </ac:spMkLst>
        </pc:spChg>
      </pc:sldChg>
      <pc:sldChg chg="addSp delSp modSp new mod">
        <pc:chgData name="Inari Fushimi" userId="0a7bcbea40d0514a" providerId="LiveId" clId="{2523E30F-C5D4-4106-B3AC-D202E4081959}" dt="2020-11-14T12:53:51.003" v="8764" actId="14100"/>
        <pc:sldMkLst>
          <pc:docMk/>
          <pc:sldMk cId="3660542821" sldId="377"/>
        </pc:sldMkLst>
        <pc:spChg chg="del">
          <ac:chgData name="Inari Fushimi" userId="0a7bcbea40d0514a" providerId="LiveId" clId="{2523E30F-C5D4-4106-B3AC-D202E4081959}" dt="2020-11-14T12:53:35.328" v="8758"/>
          <ac:spMkLst>
            <pc:docMk/>
            <pc:sldMk cId="3660542821" sldId="377"/>
            <ac:spMk id="3" creationId="{DFA94182-4670-4608-B288-8C9C735D5F46}"/>
          </ac:spMkLst>
        </pc:spChg>
        <pc:picChg chg="add mod">
          <ac:chgData name="Inari Fushimi" userId="0a7bcbea40d0514a" providerId="LiveId" clId="{2523E30F-C5D4-4106-B3AC-D202E4081959}" dt="2020-11-14T12:53:51.003" v="8764" actId="14100"/>
          <ac:picMkLst>
            <pc:docMk/>
            <pc:sldMk cId="3660542821" sldId="377"/>
            <ac:picMk id="5" creationId="{E5FCFC38-29E6-4FC1-BD0E-252665D9487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B86EA5-7B29-4281-A404-69D7F46F3128}"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ED7BCB37-A1C5-4C44-8ABA-A016E4B781E8}">
      <dgm:prSet custT="1"/>
      <dgm:spPr/>
      <dgm:t>
        <a:bodyPr/>
        <a:lstStyle/>
        <a:p>
          <a:r>
            <a:rPr lang="hu-HU" sz="2000" dirty="0">
              <a:latin typeface="Constantia" panose="02030602050306030303" pitchFamily="18" charset="0"/>
            </a:rPr>
            <a:t>A </a:t>
          </a:r>
          <a:r>
            <a:rPr lang="hu-HU" sz="2000" b="1" dirty="0">
              <a:latin typeface="Constantia" panose="02030602050306030303" pitchFamily="18" charset="0"/>
            </a:rPr>
            <a:t>közhatalom</a:t>
          </a:r>
          <a:r>
            <a:rPr lang="hu-HU" sz="2000" dirty="0">
              <a:latin typeface="Constantia" panose="02030602050306030303" pitchFamily="18" charset="0"/>
            </a:rPr>
            <a:t> az alkotmány által szabott keretek között gyakorolható</a:t>
          </a:r>
          <a:endParaRPr lang="en-US" sz="2000" dirty="0">
            <a:latin typeface="Constantia" panose="02030602050306030303" pitchFamily="18" charset="0"/>
          </a:endParaRPr>
        </a:p>
      </dgm:t>
    </dgm:pt>
    <dgm:pt modelId="{FC12144F-67F5-4EAF-BE8D-E1D6A9F95A15}" type="parTrans" cxnId="{7F23F4D1-B756-4B6B-B400-850714468F99}">
      <dgm:prSet/>
      <dgm:spPr/>
      <dgm:t>
        <a:bodyPr/>
        <a:lstStyle/>
        <a:p>
          <a:endParaRPr lang="en-US"/>
        </a:p>
      </dgm:t>
    </dgm:pt>
    <dgm:pt modelId="{6BD2DF59-DA56-4BD0-A37E-7670D84B66F4}" type="sibTrans" cxnId="{7F23F4D1-B756-4B6B-B400-850714468F99}">
      <dgm:prSet/>
      <dgm:spPr/>
      <dgm:t>
        <a:bodyPr/>
        <a:lstStyle/>
        <a:p>
          <a:endParaRPr lang="en-US"/>
        </a:p>
      </dgm:t>
    </dgm:pt>
    <dgm:pt modelId="{0B1A212C-E211-4FAA-A6EB-29B66A72A765}">
      <dgm:prSet custT="1"/>
      <dgm:spPr/>
      <dgm:t>
        <a:bodyPr/>
        <a:lstStyle/>
        <a:p>
          <a:r>
            <a:rPr lang="hu-HU" sz="2000" dirty="0">
              <a:latin typeface="Constantia" panose="02030602050306030303" pitchFamily="18" charset="0"/>
            </a:rPr>
            <a:t>A </a:t>
          </a:r>
          <a:r>
            <a:rPr lang="de-DE" sz="2000" dirty="0">
              <a:latin typeface="Constantia" panose="02030602050306030303" pitchFamily="18" charset="0"/>
            </a:rPr>
            <a:t>társadalom </a:t>
          </a:r>
          <a:r>
            <a:rPr lang="de-DE" sz="2000" b="1" dirty="0">
              <a:latin typeface="Constantia" panose="02030602050306030303" pitchFamily="18" charset="0"/>
            </a:rPr>
            <a:t>jelentős számú, szavazati joggal rendelkező tagjainak</a:t>
          </a:r>
          <a:r>
            <a:rPr lang="de-DE" sz="2000" dirty="0">
              <a:latin typeface="Constantia" panose="02030602050306030303" pitchFamily="18" charset="0"/>
            </a:rPr>
            <a:t> hatalmából eredő politikai rendszer</a:t>
          </a:r>
          <a:endParaRPr lang="en-US" sz="2000" dirty="0">
            <a:latin typeface="Constantia" panose="02030602050306030303" pitchFamily="18" charset="0"/>
          </a:endParaRPr>
        </a:p>
      </dgm:t>
    </dgm:pt>
    <dgm:pt modelId="{D6663F1B-FCC9-4659-86A4-5AFCDB8C7693}" type="parTrans" cxnId="{5FB94094-6564-4594-BA21-5F626DE47213}">
      <dgm:prSet/>
      <dgm:spPr/>
      <dgm:t>
        <a:bodyPr/>
        <a:lstStyle/>
        <a:p>
          <a:endParaRPr lang="en-US"/>
        </a:p>
      </dgm:t>
    </dgm:pt>
    <dgm:pt modelId="{52179D12-0841-42C0-A660-D24268B654C2}" type="sibTrans" cxnId="{5FB94094-6564-4594-BA21-5F626DE47213}">
      <dgm:prSet/>
      <dgm:spPr/>
      <dgm:t>
        <a:bodyPr/>
        <a:lstStyle/>
        <a:p>
          <a:endParaRPr lang="en-US"/>
        </a:p>
      </dgm:t>
    </dgm:pt>
    <dgm:pt modelId="{1A5AFE1E-5F24-4F23-9CCD-0FD0860B5E5E}">
      <dgm:prSet custT="1"/>
      <dgm:spPr/>
      <dgm:t>
        <a:bodyPr/>
        <a:lstStyle/>
        <a:p>
          <a:r>
            <a:rPr lang="hu-HU" sz="2000" dirty="0">
              <a:latin typeface="Constantia" panose="02030602050306030303" pitchFamily="18" charset="0"/>
            </a:rPr>
            <a:t>Az alkotmányos demokráciák alap-követelménye a </a:t>
          </a:r>
          <a:r>
            <a:rPr lang="hu-HU" sz="2000" b="1" dirty="0">
              <a:latin typeface="Constantia" panose="02030602050306030303" pitchFamily="18" charset="0"/>
            </a:rPr>
            <a:t>jogállamiság</a:t>
          </a:r>
          <a:r>
            <a:rPr lang="hu-HU" sz="2000" dirty="0">
              <a:latin typeface="Constantia" panose="02030602050306030303" pitchFamily="18" charset="0"/>
            </a:rPr>
            <a:t> feltételrend-szerének érvényesülése</a:t>
          </a:r>
          <a:endParaRPr lang="en-US" sz="2000" dirty="0">
            <a:latin typeface="Constantia" panose="02030602050306030303" pitchFamily="18" charset="0"/>
          </a:endParaRPr>
        </a:p>
      </dgm:t>
    </dgm:pt>
    <dgm:pt modelId="{437AB492-48F6-4368-91D5-02CEC45EA331}" type="parTrans" cxnId="{9461814E-3251-4986-B5AD-140535B2103A}">
      <dgm:prSet/>
      <dgm:spPr/>
      <dgm:t>
        <a:bodyPr/>
        <a:lstStyle/>
        <a:p>
          <a:endParaRPr lang="en-US"/>
        </a:p>
      </dgm:t>
    </dgm:pt>
    <dgm:pt modelId="{824BC7FF-817A-423F-80D6-A256E4778ABA}" type="sibTrans" cxnId="{9461814E-3251-4986-B5AD-140535B2103A}">
      <dgm:prSet/>
      <dgm:spPr/>
      <dgm:t>
        <a:bodyPr/>
        <a:lstStyle/>
        <a:p>
          <a:endParaRPr lang="en-US"/>
        </a:p>
      </dgm:t>
    </dgm:pt>
    <dgm:pt modelId="{80C65C25-5E8A-45B8-92D0-C0542B03C8F7}" type="pres">
      <dgm:prSet presAssocID="{35B86EA5-7B29-4281-A404-69D7F46F3128}" presName="hierChild1" presStyleCnt="0">
        <dgm:presLayoutVars>
          <dgm:chPref val="1"/>
          <dgm:dir/>
          <dgm:animOne val="branch"/>
          <dgm:animLvl val="lvl"/>
          <dgm:resizeHandles/>
        </dgm:presLayoutVars>
      </dgm:prSet>
      <dgm:spPr/>
    </dgm:pt>
    <dgm:pt modelId="{2F7183C9-813B-4175-83AB-4E14771156D1}" type="pres">
      <dgm:prSet presAssocID="{ED7BCB37-A1C5-4C44-8ABA-A016E4B781E8}" presName="hierRoot1" presStyleCnt="0"/>
      <dgm:spPr/>
    </dgm:pt>
    <dgm:pt modelId="{737E4789-6EB0-4675-A75E-6C8B77EC73A8}" type="pres">
      <dgm:prSet presAssocID="{ED7BCB37-A1C5-4C44-8ABA-A016E4B781E8}" presName="composite" presStyleCnt="0"/>
      <dgm:spPr/>
    </dgm:pt>
    <dgm:pt modelId="{8A7C68BB-F9C1-4CA0-9CE8-6A73211571B0}" type="pres">
      <dgm:prSet presAssocID="{ED7BCB37-A1C5-4C44-8ABA-A016E4B781E8}" presName="background" presStyleLbl="node0" presStyleIdx="0" presStyleCnt="3"/>
      <dgm:spPr/>
    </dgm:pt>
    <dgm:pt modelId="{E889BC33-04A6-489A-A212-8EA8FE49FDB1}" type="pres">
      <dgm:prSet presAssocID="{ED7BCB37-A1C5-4C44-8ABA-A016E4B781E8}" presName="text" presStyleLbl="fgAcc0" presStyleIdx="0" presStyleCnt="3" custScaleY="233208">
        <dgm:presLayoutVars>
          <dgm:chPref val="3"/>
        </dgm:presLayoutVars>
      </dgm:prSet>
      <dgm:spPr/>
    </dgm:pt>
    <dgm:pt modelId="{4A294BBA-36DA-40FE-B23C-CD4E27671130}" type="pres">
      <dgm:prSet presAssocID="{ED7BCB37-A1C5-4C44-8ABA-A016E4B781E8}" presName="hierChild2" presStyleCnt="0"/>
      <dgm:spPr/>
    </dgm:pt>
    <dgm:pt modelId="{F14FF4FE-B4AF-4902-9A1F-F14E60967CA4}" type="pres">
      <dgm:prSet presAssocID="{0B1A212C-E211-4FAA-A6EB-29B66A72A765}" presName="hierRoot1" presStyleCnt="0"/>
      <dgm:spPr/>
    </dgm:pt>
    <dgm:pt modelId="{86D57825-EA39-46A0-9D07-8634940C2187}" type="pres">
      <dgm:prSet presAssocID="{0B1A212C-E211-4FAA-A6EB-29B66A72A765}" presName="composite" presStyleCnt="0"/>
      <dgm:spPr/>
    </dgm:pt>
    <dgm:pt modelId="{4BAA6C5C-ED4C-4E86-A8FB-68BC443DF53E}" type="pres">
      <dgm:prSet presAssocID="{0B1A212C-E211-4FAA-A6EB-29B66A72A765}" presName="background" presStyleLbl="node0" presStyleIdx="1" presStyleCnt="3"/>
      <dgm:spPr/>
    </dgm:pt>
    <dgm:pt modelId="{FA29B034-8218-4255-85F6-E03BDC83C3E2}" type="pres">
      <dgm:prSet presAssocID="{0B1A212C-E211-4FAA-A6EB-29B66A72A765}" presName="text" presStyleLbl="fgAcc0" presStyleIdx="1" presStyleCnt="3" custScaleY="242294">
        <dgm:presLayoutVars>
          <dgm:chPref val="3"/>
        </dgm:presLayoutVars>
      </dgm:prSet>
      <dgm:spPr/>
    </dgm:pt>
    <dgm:pt modelId="{60067931-3E79-4738-AE04-9688DEFD992B}" type="pres">
      <dgm:prSet presAssocID="{0B1A212C-E211-4FAA-A6EB-29B66A72A765}" presName="hierChild2" presStyleCnt="0"/>
      <dgm:spPr/>
    </dgm:pt>
    <dgm:pt modelId="{2B9CA2C3-E193-4486-B08C-BA73B87D16B0}" type="pres">
      <dgm:prSet presAssocID="{1A5AFE1E-5F24-4F23-9CCD-0FD0860B5E5E}" presName="hierRoot1" presStyleCnt="0"/>
      <dgm:spPr/>
    </dgm:pt>
    <dgm:pt modelId="{8615F502-197F-4834-AE68-FEC2956D612F}" type="pres">
      <dgm:prSet presAssocID="{1A5AFE1E-5F24-4F23-9CCD-0FD0860B5E5E}" presName="composite" presStyleCnt="0"/>
      <dgm:spPr/>
    </dgm:pt>
    <dgm:pt modelId="{3CEDE3B2-DFC4-4F90-BBE6-DD7FD4E210D6}" type="pres">
      <dgm:prSet presAssocID="{1A5AFE1E-5F24-4F23-9CCD-0FD0860B5E5E}" presName="background" presStyleLbl="node0" presStyleIdx="2" presStyleCnt="3"/>
      <dgm:spPr/>
    </dgm:pt>
    <dgm:pt modelId="{1DC6AD28-FD6C-406A-8AC1-81FF1EF63F7B}" type="pres">
      <dgm:prSet presAssocID="{1A5AFE1E-5F24-4F23-9CCD-0FD0860B5E5E}" presName="text" presStyleLbl="fgAcc0" presStyleIdx="2" presStyleCnt="3" custScaleX="100074" custScaleY="244640">
        <dgm:presLayoutVars>
          <dgm:chPref val="3"/>
        </dgm:presLayoutVars>
      </dgm:prSet>
      <dgm:spPr/>
    </dgm:pt>
    <dgm:pt modelId="{1C66A062-1257-4721-9DE2-F1DF276E0CF5}" type="pres">
      <dgm:prSet presAssocID="{1A5AFE1E-5F24-4F23-9CCD-0FD0860B5E5E}" presName="hierChild2" presStyleCnt="0"/>
      <dgm:spPr/>
    </dgm:pt>
  </dgm:ptLst>
  <dgm:cxnLst>
    <dgm:cxn modelId="{13AF4139-C76B-4910-943D-EDC754636D23}" type="presOf" srcId="{1A5AFE1E-5F24-4F23-9CCD-0FD0860B5E5E}" destId="{1DC6AD28-FD6C-406A-8AC1-81FF1EF63F7B}" srcOrd="0" destOrd="0" presId="urn:microsoft.com/office/officeart/2005/8/layout/hierarchy1"/>
    <dgm:cxn modelId="{46E4BC42-0277-4A61-BF5F-24A4FAE8ADD1}" type="presOf" srcId="{0B1A212C-E211-4FAA-A6EB-29B66A72A765}" destId="{FA29B034-8218-4255-85F6-E03BDC83C3E2}" srcOrd="0" destOrd="0" presId="urn:microsoft.com/office/officeart/2005/8/layout/hierarchy1"/>
    <dgm:cxn modelId="{9461814E-3251-4986-B5AD-140535B2103A}" srcId="{35B86EA5-7B29-4281-A404-69D7F46F3128}" destId="{1A5AFE1E-5F24-4F23-9CCD-0FD0860B5E5E}" srcOrd="2" destOrd="0" parTransId="{437AB492-48F6-4368-91D5-02CEC45EA331}" sibTransId="{824BC7FF-817A-423F-80D6-A256E4778ABA}"/>
    <dgm:cxn modelId="{E7A31D8C-7064-42EE-BEE9-A9E46CEC4C77}" type="presOf" srcId="{35B86EA5-7B29-4281-A404-69D7F46F3128}" destId="{80C65C25-5E8A-45B8-92D0-C0542B03C8F7}" srcOrd="0" destOrd="0" presId="urn:microsoft.com/office/officeart/2005/8/layout/hierarchy1"/>
    <dgm:cxn modelId="{5FB94094-6564-4594-BA21-5F626DE47213}" srcId="{35B86EA5-7B29-4281-A404-69D7F46F3128}" destId="{0B1A212C-E211-4FAA-A6EB-29B66A72A765}" srcOrd="1" destOrd="0" parTransId="{D6663F1B-FCC9-4659-86A4-5AFCDB8C7693}" sibTransId="{52179D12-0841-42C0-A660-D24268B654C2}"/>
    <dgm:cxn modelId="{04B57DAF-4814-48F5-9C3D-7F71563CED6D}" type="presOf" srcId="{ED7BCB37-A1C5-4C44-8ABA-A016E4B781E8}" destId="{E889BC33-04A6-489A-A212-8EA8FE49FDB1}" srcOrd="0" destOrd="0" presId="urn:microsoft.com/office/officeart/2005/8/layout/hierarchy1"/>
    <dgm:cxn modelId="{7F23F4D1-B756-4B6B-B400-850714468F99}" srcId="{35B86EA5-7B29-4281-A404-69D7F46F3128}" destId="{ED7BCB37-A1C5-4C44-8ABA-A016E4B781E8}" srcOrd="0" destOrd="0" parTransId="{FC12144F-67F5-4EAF-BE8D-E1D6A9F95A15}" sibTransId="{6BD2DF59-DA56-4BD0-A37E-7670D84B66F4}"/>
    <dgm:cxn modelId="{2F8ECB39-9703-4887-AA43-FB9F735BC3C5}" type="presParOf" srcId="{80C65C25-5E8A-45B8-92D0-C0542B03C8F7}" destId="{2F7183C9-813B-4175-83AB-4E14771156D1}" srcOrd="0" destOrd="0" presId="urn:microsoft.com/office/officeart/2005/8/layout/hierarchy1"/>
    <dgm:cxn modelId="{0A40D3E3-8E86-4379-8B22-2B7D111B3AD1}" type="presParOf" srcId="{2F7183C9-813B-4175-83AB-4E14771156D1}" destId="{737E4789-6EB0-4675-A75E-6C8B77EC73A8}" srcOrd="0" destOrd="0" presId="urn:microsoft.com/office/officeart/2005/8/layout/hierarchy1"/>
    <dgm:cxn modelId="{B80C305F-A260-4454-AAD9-795EEC2750FC}" type="presParOf" srcId="{737E4789-6EB0-4675-A75E-6C8B77EC73A8}" destId="{8A7C68BB-F9C1-4CA0-9CE8-6A73211571B0}" srcOrd="0" destOrd="0" presId="urn:microsoft.com/office/officeart/2005/8/layout/hierarchy1"/>
    <dgm:cxn modelId="{0FC1C188-EF4B-4FCD-945E-925C8A9764AE}" type="presParOf" srcId="{737E4789-6EB0-4675-A75E-6C8B77EC73A8}" destId="{E889BC33-04A6-489A-A212-8EA8FE49FDB1}" srcOrd="1" destOrd="0" presId="urn:microsoft.com/office/officeart/2005/8/layout/hierarchy1"/>
    <dgm:cxn modelId="{8964B9D6-AC5C-47AC-9BED-0B8DB9CAB1A1}" type="presParOf" srcId="{2F7183C9-813B-4175-83AB-4E14771156D1}" destId="{4A294BBA-36DA-40FE-B23C-CD4E27671130}" srcOrd="1" destOrd="0" presId="urn:microsoft.com/office/officeart/2005/8/layout/hierarchy1"/>
    <dgm:cxn modelId="{EAADDBA4-6AE2-419A-99A1-335B28E2DC83}" type="presParOf" srcId="{80C65C25-5E8A-45B8-92D0-C0542B03C8F7}" destId="{F14FF4FE-B4AF-4902-9A1F-F14E60967CA4}" srcOrd="1" destOrd="0" presId="urn:microsoft.com/office/officeart/2005/8/layout/hierarchy1"/>
    <dgm:cxn modelId="{73140FDC-EAC9-4120-97B1-5AA8ABF1C696}" type="presParOf" srcId="{F14FF4FE-B4AF-4902-9A1F-F14E60967CA4}" destId="{86D57825-EA39-46A0-9D07-8634940C2187}" srcOrd="0" destOrd="0" presId="urn:microsoft.com/office/officeart/2005/8/layout/hierarchy1"/>
    <dgm:cxn modelId="{A325C598-30CB-470C-93F2-251328F92E13}" type="presParOf" srcId="{86D57825-EA39-46A0-9D07-8634940C2187}" destId="{4BAA6C5C-ED4C-4E86-A8FB-68BC443DF53E}" srcOrd="0" destOrd="0" presId="urn:microsoft.com/office/officeart/2005/8/layout/hierarchy1"/>
    <dgm:cxn modelId="{82C64D89-E19E-40A2-BCBC-78260E0FD032}" type="presParOf" srcId="{86D57825-EA39-46A0-9D07-8634940C2187}" destId="{FA29B034-8218-4255-85F6-E03BDC83C3E2}" srcOrd="1" destOrd="0" presId="urn:microsoft.com/office/officeart/2005/8/layout/hierarchy1"/>
    <dgm:cxn modelId="{69CDFE34-6380-4725-9518-5333DA1FECD8}" type="presParOf" srcId="{F14FF4FE-B4AF-4902-9A1F-F14E60967CA4}" destId="{60067931-3E79-4738-AE04-9688DEFD992B}" srcOrd="1" destOrd="0" presId="urn:microsoft.com/office/officeart/2005/8/layout/hierarchy1"/>
    <dgm:cxn modelId="{8B7CE8CA-7682-436E-9856-E0F7BA3168AB}" type="presParOf" srcId="{80C65C25-5E8A-45B8-92D0-C0542B03C8F7}" destId="{2B9CA2C3-E193-4486-B08C-BA73B87D16B0}" srcOrd="2" destOrd="0" presId="urn:microsoft.com/office/officeart/2005/8/layout/hierarchy1"/>
    <dgm:cxn modelId="{FE56EBA5-9F8C-48D4-9613-A0AD948ABF7B}" type="presParOf" srcId="{2B9CA2C3-E193-4486-B08C-BA73B87D16B0}" destId="{8615F502-197F-4834-AE68-FEC2956D612F}" srcOrd="0" destOrd="0" presId="urn:microsoft.com/office/officeart/2005/8/layout/hierarchy1"/>
    <dgm:cxn modelId="{5A33F9B8-D468-48D7-918D-F742F6D44C66}" type="presParOf" srcId="{8615F502-197F-4834-AE68-FEC2956D612F}" destId="{3CEDE3B2-DFC4-4F90-BBE6-DD7FD4E210D6}" srcOrd="0" destOrd="0" presId="urn:microsoft.com/office/officeart/2005/8/layout/hierarchy1"/>
    <dgm:cxn modelId="{FA1E0B76-4357-4EDD-82C3-AA3D3BE1045F}" type="presParOf" srcId="{8615F502-197F-4834-AE68-FEC2956D612F}" destId="{1DC6AD28-FD6C-406A-8AC1-81FF1EF63F7B}" srcOrd="1" destOrd="0" presId="urn:microsoft.com/office/officeart/2005/8/layout/hierarchy1"/>
    <dgm:cxn modelId="{BFB21341-5FBE-4509-ACC3-7E590FE22850}" type="presParOf" srcId="{2B9CA2C3-E193-4486-B08C-BA73B87D16B0}" destId="{1C66A062-1257-4721-9DE2-F1DF276E0CF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AA3256-B975-4A8B-8B8A-6569D6E14C9D}"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1938D574-DCA4-4A69-ACF5-C0BF1667D67B}">
      <dgm:prSet/>
      <dgm:spPr>
        <a:solidFill>
          <a:schemeClr val="accent5">
            <a:lumMod val="75000"/>
          </a:schemeClr>
        </a:solidFill>
      </dgm:spPr>
      <dgm:t>
        <a:bodyPr/>
        <a:lstStyle/>
        <a:p>
          <a:r>
            <a:rPr lang="hu-HU" b="1" dirty="0">
              <a:latin typeface="Constantia" panose="02030602050306030303" pitchFamily="18" charset="0"/>
            </a:rPr>
            <a:t>Jogállam az az állam, ahol a közhatalmat a nyilvános és írott jogszabályok tartalmának megfelelően, és a jogszabályokban meghatározott eljárások keretében, arra feljogosított szervezetek és személyek gyakorolják</a:t>
          </a:r>
          <a:endParaRPr lang="en-US" dirty="0">
            <a:latin typeface="Constantia" panose="02030602050306030303" pitchFamily="18" charset="0"/>
          </a:endParaRPr>
        </a:p>
      </dgm:t>
    </dgm:pt>
    <dgm:pt modelId="{C6974B28-A47D-4724-B3EE-9225CA6C9929}" type="parTrans" cxnId="{707D6EF0-BC8D-44F0-A1D2-1C5332563134}">
      <dgm:prSet/>
      <dgm:spPr/>
      <dgm:t>
        <a:bodyPr/>
        <a:lstStyle/>
        <a:p>
          <a:endParaRPr lang="en-US"/>
        </a:p>
      </dgm:t>
    </dgm:pt>
    <dgm:pt modelId="{44FB791C-365B-42DC-9397-4C23DEEE154C}" type="sibTrans" cxnId="{707D6EF0-BC8D-44F0-A1D2-1C5332563134}">
      <dgm:prSet/>
      <dgm:spPr/>
      <dgm:t>
        <a:bodyPr/>
        <a:lstStyle/>
        <a:p>
          <a:endParaRPr lang="en-US"/>
        </a:p>
      </dgm:t>
    </dgm:pt>
    <dgm:pt modelId="{0F04A1D2-8437-4D53-B6BB-4B2DA0D05220}">
      <dgm:prSet custT="1"/>
      <dgm:spPr>
        <a:solidFill>
          <a:schemeClr val="tx2">
            <a:lumMod val="75000"/>
          </a:schemeClr>
        </a:solidFill>
      </dgm:spPr>
      <dgm:t>
        <a:bodyPr/>
        <a:lstStyle/>
        <a:p>
          <a:r>
            <a:rPr lang="hu-HU" sz="2800" b="1" dirty="0">
              <a:latin typeface="Constantia" panose="02030602050306030303" pitchFamily="18" charset="0"/>
            </a:rPr>
            <a:t>Az önkényuralom, teljhatalom kizárása</a:t>
          </a:r>
          <a:r>
            <a:rPr lang="hu-HU" sz="2800" dirty="0">
              <a:latin typeface="Constantia" panose="02030602050306030303" pitchFamily="18" charset="0"/>
            </a:rPr>
            <a:t> </a:t>
          </a:r>
          <a:endParaRPr lang="en-US" sz="2800" dirty="0">
            <a:latin typeface="Constantia" panose="02030602050306030303" pitchFamily="18" charset="0"/>
          </a:endParaRPr>
        </a:p>
      </dgm:t>
    </dgm:pt>
    <dgm:pt modelId="{7FA64381-BDF9-4A69-AA45-9D31A206F906}" type="parTrans" cxnId="{E76D3AC2-17E2-4BD4-B77D-FC181A488CFF}">
      <dgm:prSet/>
      <dgm:spPr/>
      <dgm:t>
        <a:bodyPr/>
        <a:lstStyle/>
        <a:p>
          <a:endParaRPr lang="en-US"/>
        </a:p>
      </dgm:t>
    </dgm:pt>
    <dgm:pt modelId="{FEDE3EFB-ECC8-4133-9D6A-A846E8BCD553}" type="sibTrans" cxnId="{E76D3AC2-17E2-4BD4-B77D-FC181A488CFF}">
      <dgm:prSet/>
      <dgm:spPr/>
      <dgm:t>
        <a:bodyPr/>
        <a:lstStyle/>
        <a:p>
          <a:endParaRPr lang="en-US"/>
        </a:p>
      </dgm:t>
    </dgm:pt>
    <dgm:pt modelId="{0B8FD50F-707A-49AC-9F8E-AB192F455F6E}" type="pres">
      <dgm:prSet presAssocID="{DDAA3256-B975-4A8B-8B8A-6569D6E14C9D}" presName="Name0" presStyleCnt="0">
        <dgm:presLayoutVars>
          <dgm:dir/>
          <dgm:animLvl val="lvl"/>
          <dgm:resizeHandles val="exact"/>
        </dgm:presLayoutVars>
      </dgm:prSet>
      <dgm:spPr/>
    </dgm:pt>
    <dgm:pt modelId="{F03DC346-E96A-4057-BB56-DB200E08137E}" type="pres">
      <dgm:prSet presAssocID="{0F04A1D2-8437-4D53-B6BB-4B2DA0D05220}" presName="boxAndChildren" presStyleCnt="0"/>
      <dgm:spPr/>
    </dgm:pt>
    <dgm:pt modelId="{2034B915-0228-4E34-8959-9B69E1C393C3}" type="pres">
      <dgm:prSet presAssocID="{0F04A1D2-8437-4D53-B6BB-4B2DA0D05220}" presName="parentTextBox" presStyleLbl="node1" presStyleIdx="0" presStyleCnt="2" custAng="0" custScaleY="22052"/>
      <dgm:spPr/>
    </dgm:pt>
    <dgm:pt modelId="{7DD097C4-D7D8-49E1-B3E2-D530E193B4EC}" type="pres">
      <dgm:prSet presAssocID="{44FB791C-365B-42DC-9397-4C23DEEE154C}" presName="sp" presStyleCnt="0"/>
      <dgm:spPr/>
    </dgm:pt>
    <dgm:pt modelId="{E397A838-4657-4C55-B54C-AB73B4DD99DF}" type="pres">
      <dgm:prSet presAssocID="{1938D574-DCA4-4A69-ACF5-C0BF1667D67B}" presName="arrowAndChildren" presStyleCnt="0"/>
      <dgm:spPr/>
    </dgm:pt>
    <dgm:pt modelId="{DB2B3F51-282B-4AE8-9D53-291BBF97FC2F}" type="pres">
      <dgm:prSet presAssocID="{1938D574-DCA4-4A69-ACF5-C0BF1667D67B}" presName="parentTextArrow" presStyleLbl="node1" presStyleIdx="1" presStyleCnt="2" custScaleY="42638"/>
      <dgm:spPr/>
    </dgm:pt>
  </dgm:ptLst>
  <dgm:cxnLst>
    <dgm:cxn modelId="{41B3EE16-C14F-49A2-8F6D-3CA3CA9DB287}" type="presOf" srcId="{DDAA3256-B975-4A8B-8B8A-6569D6E14C9D}" destId="{0B8FD50F-707A-49AC-9F8E-AB192F455F6E}" srcOrd="0" destOrd="0" presId="urn:microsoft.com/office/officeart/2005/8/layout/process4"/>
    <dgm:cxn modelId="{E114C18C-BAA2-43C8-B961-5F43CA61E93C}" type="presOf" srcId="{0F04A1D2-8437-4D53-B6BB-4B2DA0D05220}" destId="{2034B915-0228-4E34-8959-9B69E1C393C3}" srcOrd="0" destOrd="0" presId="urn:microsoft.com/office/officeart/2005/8/layout/process4"/>
    <dgm:cxn modelId="{FAE23B9A-017D-41B1-885A-088990687EEF}" type="presOf" srcId="{1938D574-DCA4-4A69-ACF5-C0BF1667D67B}" destId="{DB2B3F51-282B-4AE8-9D53-291BBF97FC2F}" srcOrd="0" destOrd="0" presId="urn:microsoft.com/office/officeart/2005/8/layout/process4"/>
    <dgm:cxn modelId="{E76D3AC2-17E2-4BD4-B77D-FC181A488CFF}" srcId="{DDAA3256-B975-4A8B-8B8A-6569D6E14C9D}" destId="{0F04A1D2-8437-4D53-B6BB-4B2DA0D05220}" srcOrd="1" destOrd="0" parTransId="{7FA64381-BDF9-4A69-AA45-9D31A206F906}" sibTransId="{FEDE3EFB-ECC8-4133-9D6A-A846E8BCD553}"/>
    <dgm:cxn modelId="{707D6EF0-BC8D-44F0-A1D2-1C5332563134}" srcId="{DDAA3256-B975-4A8B-8B8A-6569D6E14C9D}" destId="{1938D574-DCA4-4A69-ACF5-C0BF1667D67B}" srcOrd="0" destOrd="0" parTransId="{C6974B28-A47D-4724-B3EE-9225CA6C9929}" sibTransId="{44FB791C-365B-42DC-9397-4C23DEEE154C}"/>
    <dgm:cxn modelId="{55570265-BFFC-4E25-BA70-9170132D22BB}" type="presParOf" srcId="{0B8FD50F-707A-49AC-9F8E-AB192F455F6E}" destId="{F03DC346-E96A-4057-BB56-DB200E08137E}" srcOrd="0" destOrd="0" presId="urn:microsoft.com/office/officeart/2005/8/layout/process4"/>
    <dgm:cxn modelId="{D0C6B6F5-CE7F-4B09-8150-EBB9122E7689}" type="presParOf" srcId="{F03DC346-E96A-4057-BB56-DB200E08137E}" destId="{2034B915-0228-4E34-8959-9B69E1C393C3}" srcOrd="0" destOrd="0" presId="urn:microsoft.com/office/officeart/2005/8/layout/process4"/>
    <dgm:cxn modelId="{998EB997-77C6-4B95-8E30-C0E93E328551}" type="presParOf" srcId="{0B8FD50F-707A-49AC-9F8E-AB192F455F6E}" destId="{7DD097C4-D7D8-49E1-B3E2-D530E193B4EC}" srcOrd="1" destOrd="0" presId="urn:microsoft.com/office/officeart/2005/8/layout/process4"/>
    <dgm:cxn modelId="{BF1B2B77-3A86-4045-A795-7C4FFEED022B}" type="presParOf" srcId="{0B8FD50F-707A-49AC-9F8E-AB192F455F6E}" destId="{E397A838-4657-4C55-B54C-AB73B4DD99DF}" srcOrd="2" destOrd="0" presId="urn:microsoft.com/office/officeart/2005/8/layout/process4"/>
    <dgm:cxn modelId="{3096B573-BD73-44C5-8FBD-14D9B00F22F3}" type="presParOf" srcId="{E397A838-4657-4C55-B54C-AB73B4DD99DF}" destId="{DB2B3F51-282B-4AE8-9D53-291BBF97FC2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4C32E0-F899-473E-8AD2-DEC45405AA5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863F3966-D2D5-459D-90DD-21509DDC94F7}">
      <dgm:prSet/>
      <dgm:spPr>
        <a:solidFill>
          <a:schemeClr val="accent1">
            <a:lumMod val="60000"/>
            <a:lumOff val="40000"/>
          </a:schemeClr>
        </a:solidFill>
      </dgm:spPr>
      <dgm:t>
        <a:bodyPr/>
        <a:lstStyle/>
        <a:p>
          <a:r>
            <a:rPr lang="hu-HU" dirty="0">
              <a:latin typeface="Constantia" panose="02030602050306030303" pitchFamily="18" charset="0"/>
            </a:rPr>
            <a:t>Alapvető jogok védelme</a:t>
          </a:r>
          <a:endParaRPr lang="en-US" dirty="0">
            <a:latin typeface="Constantia" panose="02030602050306030303" pitchFamily="18" charset="0"/>
          </a:endParaRPr>
        </a:p>
      </dgm:t>
    </dgm:pt>
    <dgm:pt modelId="{D84D5E31-2696-4E5A-80EE-27876A5E5178}" type="parTrans" cxnId="{0576FFF4-9451-4FBF-9E5C-477886F329F6}">
      <dgm:prSet/>
      <dgm:spPr/>
      <dgm:t>
        <a:bodyPr/>
        <a:lstStyle/>
        <a:p>
          <a:endParaRPr lang="en-US"/>
        </a:p>
      </dgm:t>
    </dgm:pt>
    <dgm:pt modelId="{48C54A8E-99C8-416B-8B9E-E81B2FF476A0}" type="sibTrans" cxnId="{0576FFF4-9451-4FBF-9E5C-477886F329F6}">
      <dgm:prSet/>
      <dgm:spPr/>
      <dgm:t>
        <a:bodyPr/>
        <a:lstStyle/>
        <a:p>
          <a:endParaRPr lang="en-US"/>
        </a:p>
      </dgm:t>
    </dgm:pt>
    <dgm:pt modelId="{E97BA7FD-374C-4B81-81C9-60490143AD39}">
      <dgm:prSet/>
      <dgm:spPr>
        <a:solidFill>
          <a:schemeClr val="accent2">
            <a:lumMod val="75000"/>
          </a:schemeClr>
        </a:solidFill>
      </dgm:spPr>
      <dgm:t>
        <a:bodyPr/>
        <a:lstStyle/>
        <a:p>
          <a:r>
            <a:rPr lang="hu-HU" dirty="0">
              <a:latin typeface="Constantia" panose="02030602050306030303" pitchFamily="18" charset="0"/>
            </a:rPr>
            <a:t>Hatalmi ágak szétválasztása</a:t>
          </a:r>
          <a:endParaRPr lang="en-US" dirty="0">
            <a:latin typeface="Constantia" panose="02030602050306030303" pitchFamily="18" charset="0"/>
          </a:endParaRPr>
        </a:p>
      </dgm:t>
    </dgm:pt>
    <dgm:pt modelId="{6B6A9784-969A-449E-93D9-DDB5A2E3C99F}" type="parTrans" cxnId="{761493CC-3C8D-45D1-BA5F-9B40E599387C}">
      <dgm:prSet/>
      <dgm:spPr/>
      <dgm:t>
        <a:bodyPr/>
        <a:lstStyle/>
        <a:p>
          <a:endParaRPr lang="en-US"/>
        </a:p>
      </dgm:t>
    </dgm:pt>
    <dgm:pt modelId="{3B277ABA-4FFC-4696-8A94-CE20146F6305}" type="sibTrans" cxnId="{761493CC-3C8D-45D1-BA5F-9B40E599387C}">
      <dgm:prSet/>
      <dgm:spPr/>
      <dgm:t>
        <a:bodyPr/>
        <a:lstStyle/>
        <a:p>
          <a:endParaRPr lang="en-US"/>
        </a:p>
      </dgm:t>
    </dgm:pt>
    <dgm:pt modelId="{32F9C197-1F2F-4675-91B7-82326618A0F4}">
      <dgm:prSet/>
      <dgm:spPr/>
      <dgm:t>
        <a:bodyPr/>
        <a:lstStyle/>
        <a:p>
          <a:r>
            <a:rPr lang="hu-HU" dirty="0">
              <a:latin typeface="Constantia" panose="02030602050306030303" pitchFamily="18" charset="0"/>
            </a:rPr>
            <a:t>Joguralom</a:t>
          </a:r>
          <a:endParaRPr lang="en-US" dirty="0">
            <a:latin typeface="Constantia" panose="02030602050306030303" pitchFamily="18" charset="0"/>
          </a:endParaRPr>
        </a:p>
      </dgm:t>
    </dgm:pt>
    <dgm:pt modelId="{C6FCF2D9-5C92-45C5-9B34-60D506B51699}" type="parTrans" cxnId="{F1FAA24E-54AD-43DD-A84A-C11F250AA5DE}">
      <dgm:prSet/>
      <dgm:spPr/>
      <dgm:t>
        <a:bodyPr/>
        <a:lstStyle/>
        <a:p>
          <a:endParaRPr lang="en-US"/>
        </a:p>
      </dgm:t>
    </dgm:pt>
    <dgm:pt modelId="{119BD3DC-372E-4473-8F47-415494A63880}" type="sibTrans" cxnId="{F1FAA24E-54AD-43DD-A84A-C11F250AA5DE}">
      <dgm:prSet/>
      <dgm:spPr/>
      <dgm:t>
        <a:bodyPr/>
        <a:lstStyle/>
        <a:p>
          <a:endParaRPr lang="en-US"/>
        </a:p>
      </dgm:t>
    </dgm:pt>
    <dgm:pt modelId="{A3AF1D58-67D1-42DC-873A-A4AC12504E53}">
      <dgm:prSet/>
      <dgm:spPr/>
      <dgm:t>
        <a:bodyPr/>
        <a:lstStyle/>
        <a:p>
          <a:r>
            <a:rPr lang="hu-HU" dirty="0">
              <a:latin typeface="Constantia" panose="02030602050306030303" pitchFamily="18" charset="0"/>
            </a:rPr>
            <a:t>Törvény előtti egyenlőség</a:t>
          </a:r>
          <a:endParaRPr lang="en-US" dirty="0">
            <a:latin typeface="Constantia" panose="02030602050306030303" pitchFamily="18" charset="0"/>
          </a:endParaRPr>
        </a:p>
      </dgm:t>
    </dgm:pt>
    <dgm:pt modelId="{1D994C05-51A2-406B-A7DB-385C09E8D4C9}" type="parTrans" cxnId="{1549CB86-C7FF-474C-BFDC-B17B30593B0A}">
      <dgm:prSet/>
      <dgm:spPr/>
      <dgm:t>
        <a:bodyPr/>
        <a:lstStyle/>
        <a:p>
          <a:endParaRPr lang="en-US"/>
        </a:p>
      </dgm:t>
    </dgm:pt>
    <dgm:pt modelId="{9288EC38-CC5A-4BA2-8AA4-2DA5E68F1ADE}" type="sibTrans" cxnId="{1549CB86-C7FF-474C-BFDC-B17B30593B0A}">
      <dgm:prSet/>
      <dgm:spPr/>
      <dgm:t>
        <a:bodyPr/>
        <a:lstStyle/>
        <a:p>
          <a:endParaRPr lang="en-US"/>
        </a:p>
      </dgm:t>
    </dgm:pt>
    <dgm:pt modelId="{C67B1188-BC6C-4915-8AE0-B38632CEE49E}" type="pres">
      <dgm:prSet presAssocID="{7C4C32E0-F899-473E-8AD2-DEC45405AA5F}" presName="diagram" presStyleCnt="0">
        <dgm:presLayoutVars>
          <dgm:dir/>
          <dgm:resizeHandles val="exact"/>
        </dgm:presLayoutVars>
      </dgm:prSet>
      <dgm:spPr/>
    </dgm:pt>
    <dgm:pt modelId="{D62604E3-3FA7-40EC-9986-61C90126304E}" type="pres">
      <dgm:prSet presAssocID="{863F3966-D2D5-459D-90DD-21509DDC94F7}" presName="node" presStyleLbl="node1" presStyleIdx="0" presStyleCnt="4">
        <dgm:presLayoutVars>
          <dgm:bulletEnabled val="1"/>
        </dgm:presLayoutVars>
      </dgm:prSet>
      <dgm:spPr/>
    </dgm:pt>
    <dgm:pt modelId="{F9091376-3C24-425D-A0C3-87EE04706A59}" type="pres">
      <dgm:prSet presAssocID="{48C54A8E-99C8-416B-8B9E-E81B2FF476A0}" presName="sibTrans" presStyleCnt="0"/>
      <dgm:spPr/>
    </dgm:pt>
    <dgm:pt modelId="{CC17F80D-6BAE-40C7-9990-9F028EFC1086}" type="pres">
      <dgm:prSet presAssocID="{E97BA7FD-374C-4B81-81C9-60490143AD39}" presName="node" presStyleLbl="node1" presStyleIdx="1" presStyleCnt="4">
        <dgm:presLayoutVars>
          <dgm:bulletEnabled val="1"/>
        </dgm:presLayoutVars>
      </dgm:prSet>
      <dgm:spPr/>
    </dgm:pt>
    <dgm:pt modelId="{0CB652B8-C39A-4139-A435-40AB1163BF4A}" type="pres">
      <dgm:prSet presAssocID="{3B277ABA-4FFC-4696-8A94-CE20146F6305}" presName="sibTrans" presStyleCnt="0"/>
      <dgm:spPr/>
    </dgm:pt>
    <dgm:pt modelId="{96D3BCA7-3C9F-4559-96AD-5B992A13A1DC}" type="pres">
      <dgm:prSet presAssocID="{32F9C197-1F2F-4675-91B7-82326618A0F4}" presName="node" presStyleLbl="node1" presStyleIdx="2" presStyleCnt="4">
        <dgm:presLayoutVars>
          <dgm:bulletEnabled val="1"/>
        </dgm:presLayoutVars>
      </dgm:prSet>
      <dgm:spPr/>
    </dgm:pt>
    <dgm:pt modelId="{431D993C-6A63-4B6D-A105-3BE5124D214C}" type="pres">
      <dgm:prSet presAssocID="{119BD3DC-372E-4473-8F47-415494A63880}" presName="sibTrans" presStyleCnt="0"/>
      <dgm:spPr/>
    </dgm:pt>
    <dgm:pt modelId="{037A02B1-0460-426E-9F54-B4CB38F3FCFB}" type="pres">
      <dgm:prSet presAssocID="{A3AF1D58-67D1-42DC-873A-A4AC12504E53}" presName="node" presStyleLbl="node1" presStyleIdx="3" presStyleCnt="4">
        <dgm:presLayoutVars>
          <dgm:bulletEnabled val="1"/>
        </dgm:presLayoutVars>
      </dgm:prSet>
      <dgm:spPr/>
    </dgm:pt>
  </dgm:ptLst>
  <dgm:cxnLst>
    <dgm:cxn modelId="{BF589A00-48A6-47A2-B4F3-87DAEDD30194}" type="presOf" srcId="{E97BA7FD-374C-4B81-81C9-60490143AD39}" destId="{CC17F80D-6BAE-40C7-9990-9F028EFC1086}" srcOrd="0" destOrd="0" presId="urn:microsoft.com/office/officeart/2005/8/layout/default"/>
    <dgm:cxn modelId="{B045471F-68F9-4C91-9E21-60E3DD71EBD1}" type="presOf" srcId="{7C4C32E0-F899-473E-8AD2-DEC45405AA5F}" destId="{C67B1188-BC6C-4915-8AE0-B38632CEE49E}" srcOrd="0" destOrd="0" presId="urn:microsoft.com/office/officeart/2005/8/layout/default"/>
    <dgm:cxn modelId="{FB5CFE6A-EE98-4079-8D99-881242E89E3C}" type="presOf" srcId="{863F3966-D2D5-459D-90DD-21509DDC94F7}" destId="{D62604E3-3FA7-40EC-9986-61C90126304E}" srcOrd="0" destOrd="0" presId="urn:microsoft.com/office/officeart/2005/8/layout/default"/>
    <dgm:cxn modelId="{F1FAA24E-54AD-43DD-A84A-C11F250AA5DE}" srcId="{7C4C32E0-F899-473E-8AD2-DEC45405AA5F}" destId="{32F9C197-1F2F-4675-91B7-82326618A0F4}" srcOrd="2" destOrd="0" parTransId="{C6FCF2D9-5C92-45C5-9B34-60D506B51699}" sibTransId="{119BD3DC-372E-4473-8F47-415494A63880}"/>
    <dgm:cxn modelId="{1549CB86-C7FF-474C-BFDC-B17B30593B0A}" srcId="{7C4C32E0-F899-473E-8AD2-DEC45405AA5F}" destId="{A3AF1D58-67D1-42DC-873A-A4AC12504E53}" srcOrd="3" destOrd="0" parTransId="{1D994C05-51A2-406B-A7DB-385C09E8D4C9}" sibTransId="{9288EC38-CC5A-4BA2-8AA4-2DA5E68F1ADE}"/>
    <dgm:cxn modelId="{F72820A4-48DF-4A62-9F4B-C64B357040FF}" type="presOf" srcId="{32F9C197-1F2F-4675-91B7-82326618A0F4}" destId="{96D3BCA7-3C9F-4559-96AD-5B992A13A1DC}" srcOrd="0" destOrd="0" presId="urn:microsoft.com/office/officeart/2005/8/layout/default"/>
    <dgm:cxn modelId="{230D7BB5-2180-4D99-AACF-C830615017EB}" type="presOf" srcId="{A3AF1D58-67D1-42DC-873A-A4AC12504E53}" destId="{037A02B1-0460-426E-9F54-B4CB38F3FCFB}" srcOrd="0" destOrd="0" presId="urn:microsoft.com/office/officeart/2005/8/layout/default"/>
    <dgm:cxn modelId="{761493CC-3C8D-45D1-BA5F-9B40E599387C}" srcId="{7C4C32E0-F899-473E-8AD2-DEC45405AA5F}" destId="{E97BA7FD-374C-4B81-81C9-60490143AD39}" srcOrd="1" destOrd="0" parTransId="{6B6A9784-969A-449E-93D9-DDB5A2E3C99F}" sibTransId="{3B277ABA-4FFC-4696-8A94-CE20146F6305}"/>
    <dgm:cxn modelId="{0576FFF4-9451-4FBF-9E5C-477886F329F6}" srcId="{7C4C32E0-F899-473E-8AD2-DEC45405AA5F}" destId="{863F3966-D2D5-459D-90DD-21509DDC94F7}" srcOrd="0" destOrd="0" parTransId="{D84D5E31-2696-4E5A-80EE-27876A5E5178}" sibTransId="{48C54A8E-99C8-416B-8B9E-E81B2FF476A0}"/>
    <dgm:cxn modelId="{93CFEB3A-E3B8-4EA0-840D-478419CCBA37}" type="presParOf" srcId="{C67B1188-BC6C-4915-8AE0-B38632CEE49E}" destId="{D62604E3-3FA7-40EC-9986-61C90126304E}" srcOrd="0" destOrd="0" presId="urn:microsoft.com/office/officeart/2005/8/layout/default"/>
    <dgm:cxn modelId="{E1240C06-2337-4E4F-ABAD-386397351BEE}" type="presParOf" srcId="{C67B1188-BC6C-4915-8AE0-B38632CEE49E}" destId="{F9091376-3C24-425D-A0C3-87EE04706A59}" srcOrd="1" destOrd="0" presId="urn:microsoft.com/office/officeart/2005/8/layout/default"/>
    <dgm:cxn modelId="{6C5DBF1E-4E36-40F6-A8E0-CE1DFC9A1812}" type="presParOf" srcId="{C67B1188-BC6C-4915-8AE0-B38632CEE49E}" destId="{CC17F80D-6BAE-40C7-9990-9F028EFC1086}" srcOrd="2" destOrd="0" presId="urn:microsoft.com/office/officeart/2005/8/layout/default"/>
    <dgm:cxn modelId="{17B81E68-35D1-4FBD-9788-A9736AAA65D2}" type="presParOf" srcId="{C67B1188-BC6C-4915-8AE0-B38632CEE49E}" destId="{0CB652B8-C39A-4139-A435-40AB1163BF4A}" srcOrd="3" destOrd="0" presId="urn:microsoft.com/office/officeart/2005/8/layout/default"/>
    <dgm:cxn modelId="{8BBF7B00-3F36-44AC-BD4E-DDDEF2583129}" type="presParOf" srcId="{C67B1188-BC6C-4915-8AE0-B38632CEE49E}" destId="{96D3BCA7-3C9F-4559-96AD-5B992A13A1DC}" srcOrd="4" destOrd="0" presId="urn:microsoft.com/office/officeart/2005/8/layout/default"/>
    <dgm:cxn modelId="{FA1EB8BB-1336-4986-971A-E39AF45F7636}" type="presParOf" srcId="{C67B1188-BC6C-4915-8AE0-B38632CEE49E}" destId="{431D993C-6A63-4B6D-A105-3BE5124D214C}" srcOrd="5" destOrd="0" presId="urn:microsoft.com/office/officeart/2005/8/layout/default"/>
    <dgm:cxn modelId="{25F21A52-C5BB-4169-BB8A-F64272DF447E}" type="presParOf" srcId="{C67B1188-BC6C-4915-8AE0-B38632CEE49E}" destId="{037A02B1-0460-426E-9F54-B4CB38F3FCF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C73267-734C-4D3C-B0F5-E90D0789C6F2}"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52C67DE0-3F3A-4435-A778-67D0D2FAE313}">
      <dgm:prSet custT="1"/>
      <dgm:spPr/>
      <dgm:t>
        <a:bodyPr/>
        <a:lstStyle/>
        <a:p>
          <a:r>
            <a:rPr lang="hu-HU" sz="2400" b="1" dirty="0">
              <a:latin typeface="Constantia" panose="02030602050306030303" pitchFamily="18" charset="0"/>
            </a:rPr>
            <a:t>Önálló és független hatalmi ágak</a:t>
          </a:r>
          <a:r>
            <a:rPr lang="hu-HU" sz="2400" dirty="0">
              <a:latin typeface="Constantia" panose="02030602050306030303" pitchFamily="18" charset="0"/>
            </a:rPr>
            <a:t> működnek egymás fékeiként és ellensúlyaként</a:t>
          </a:r>
          <a:endParaRPr lang="en-US" sz="2400" dirty="0">
            <a:latin typeface="Constantia" panose="02030602050306030303" pitchFamily="18" charset="0"/>
          </a:endParaRPr>
        </a:p>
      </dgm:t>
    </dgm:pt>
    <dgm:pt modelId="{2E92D25B-E8AC-4C2D-A94C-7465696EB6C4}" type="parTrans" cxnId="{3F65CD38-0B2E-4770-B6DD-66F43F383465}">
      <dgm:prSet/>
      <dgm:spPr/>
      <dgm:t>
        <a:bodyPr/>
        <a:lstStyle/>
        <a:p>
          <a:endParaRPr lang="en-US"/>
        </a:p>
      </dgm:t>
    </dgm:pt>
    <dgm:pt modelId="{F7EE82FC-2D2E-4EF8-BE64-992E55CFB86F}" type="sibTrans" cxnId="{3F65CD38-0B2E-4770-B6DD-66F43F383465}">
      <dgm:prSet/>
      <dgm:spPr/>
      <dgm:t>
        <a:bodyPr/>
        <a:lstStyle/>
        <a:p>
          <a:endParaRPr lang="en-US"/>
        </a:p>
      </dgm:t>
    </dgm:pt>
    <dgm:pt modelId="{31EB2C6A-FCA3-4521-A940-680C872C9E43}">
      <dgm:prSet/>
      <dgm:spPr/>
      <dgm:t>
        <a:bodyPr/>
        <a:lstStyle/>
        <a:p>
          <a:r>
            <a:rPr lang="hu-HU" dirty="0">
              <a:latin typeface="Constantia" panose="02030602050306030303" pitchFamily="18" charset="0"/>
            </a:rPr>
            <a:t>Az egyes hatalmi ágak: </a:t>
          </a:r>
          <a:r>
            <a:rPr lang="hu-HU" b="1" i="1" dirty="0">
              <a:latin typeface="Constantia" panose="02030602050306030303" pitchFamily="18" charset="0"/>
            </a:rPr>
            <a:t>törvényhozó</a:t>
          </a:r>
          <a:r>
            <a:rPr lang="hu-HU" dirty="0">
              <a:latin typeface="Constantia" panose="02030602050306030303" pitchFamily="18" charset="0"/>
            </a:rPr>
            <a:t> (országgyűlés), </a:t>
          </a:r>
          <a:r>
            <a:rPr lang="hu-HU" b="1" i="1" dirty="0">
              <a:latin typeface="Constantia" panose="02030602050306030303" pitchFamily="18" charset="0"/>
            </a:rPr>
            <a:t>igazságszolgáltató</a:t>
          </a:r>
          <a:r>
            <a:rPr lang="hu-HU" dirty="0">
              <a:latin typeface="Constantia" panose="02030602050306030303" pitchFamily="18" charset="0"/>
            </a:rPr>
            <a:t> (bíróságok) és a </a:t>
          </a:r>
          <a:r>
            <a:rPr lang="hu-HU" b="1" dirty="0">
              <a:latin typeface="Constantia" panose="02030602050306030303" pitchFamily="18" charset="0"/>
            </a:rPr>
            <a:t>végrehajtó</a:t>
          </a:r>
          <a:r>
            <a:rPr lang="hu-HU" dirty="0">
              <a:latin typeface="Constantia" panose="02030602050306030303" pitchFamily="18" charset="0"/>
            </a:rPr>
            <a:t> (kormány) </a:t>
          </a:r>
          <a:r>
            <a:rPr lang="hu-HU" b="1" dirty="0">
              <a:latin typeface="Constantia" panose="02030602050306030303" pitchFamily="18" charset="0"/>
            </a:rPr>
            <a:t>elválnak</a:t>
          </a:r>
          <a:r>
            <a:rPr lang="hu-HU" dirty="0">
              <a:latin typeface="Constantia" panose="02030602050306030303" pitchFamily="18" charset="0"/>
            </a:rPr>
            <a:t> és </a:t>
          </a:r>
          <a:r>
            <a:rPr lang="hu-HU" b="1" dirty="0">
              <a:latin typeface="Constantia" panose="02030602050306030303" pitchFamily="18" charset="0"/>
            </a:rPr>
            <a:t>egymást kölcsönösen ellenőrzik</a:t>
          </a:r>
          <a:endParaRPr lang="en-US" dirty="0">
            <a:latin typeface="Constantia" panose="02030602050306030303" pitchFamily="18" charset="0"/>
          </a:endParaRPr>
        </a:p>
      </dgm:t>
    </dgm:pt>
    <dgm:pt modelId="{A002825D-058F-4DBA-AB94-D405A446639E}" type="parTrans" cxnId="{58FC33E2-52A6-4158-937A-D24EBD01C77F}">
      <dgm:prSet/>
      <dgm:spPr/>
      <dgm:t>
        <a:bodyPr/>
        <a:lstStyle/>
        <a:p>
          <a:endParaRPr lang="en-US"/>
        </a:p>
      </dgm:t>
    </dgm:pt>
    <dgm:pt modelId="{EB7FA83E-BCB5-440D-B54A-A3BAA4E442D0}" type="sibTrans" cxnId="{58FC33E2-52A6-4158-937A-D24EBD01C77F}">
      <dgm:prSet/>
      <dgm:spPr/>
      <dgm:t>
        <a:bodyPr/>
        <a:lstStyle/>
        <a:p>
          <a:endParaRPr lang="en-US"/>
        </a:p>
      </dgm:t>
    </dgm:pt>
    <dgm:pt modelId="{A2B6055F-6F34-485B-8BB1-DAD223F36AC3}" type="pres">
      <dgm:prSet presAssocID="{C2C73267-734C-4D3C-B0F5-E90D0789C6F2}" presName="hierChild1" presStyleCnt="0">
        <dgm:presLayoutVars>
          <dgm:chPref val="1"/>
          <dgm:dir/>
          <dgm:animOne val="branch"/>
          <dgm:animLvl val="lvl"/>
          <dgm:resizeHandles/>
        </dgm:presLayoutVars>
      </dgm:prSet>
      <dgm:spPr/>
    </dgm:pt>
    <dgm:pt modelId="{D2B0365C-4FFE-4311-A3A6-2019DE2F1FBC}" type="pres">
      <dgm:prSet presAssocID="{52C67DE0-3F3A-4435-A778-67D0D2FAE313}" presName="hierRoot1" presStyleCnt="0"/>
      <dgm:spPr/>
    </dgm:pt>
    <dgm:pt modelId="{E75070D6-3F74-42DC-AC4A-B2652FA3274C}" type="pres">
      <dgm:prSet presAssocID="{52C67DE0-3F3A-4435-A778-67D0D2FAE313}" presName="composite" presStyleCnt="0"/>
      <dgm:spPr/>
    </dgm:pt>
    <dgm:pt modelId="{FE4FFF21-7D72-4767-88F5-73B7A6B53D4D}" type="pres">
      <dgm:prSet presAssocID="{52C67DE0-3F3A-4435-A778-67D0D2FAE313}" presName="background" presStyleLbl="node0" presStyleIdx="0" presStyleCnt="2"/>
      <dgm:spPr/>
    </dgm:pt>
    <dgm:pt modelId="{7163C982-4386-4859-9099-3E50D5655EA9}" type="pres">
      <dgm:prSet presAssocID="{52C67DE0-3F3A-4435-A778-67D0D2FAE313}" presName="text" presStyleLbl="fgAcc0" presStyleIdx="0" presStyleCnt="2" custScaleY="151629">
        <dgm:presLayoutVars>
          <dgm:chPref val="3"/>
        </dgm:presLayoutVars>
      </dgm:prSet>
      <dgm:spPr/>
    </dgm:pt>
    <dgm:pt modelId="{9F0748CC-C082-4961-9E20-9BB90280E6A6}" type="pres">
      <dgm:prSet presAssocID="{52C67DE0-3F3A-4435-A778-67D0D2FAE313}" presName="hierChild2" presStyleCnt="0"/>
      <dgm:spPr/>
    </dgm:pt>
    <dgm:pt modelId="{319CCA3B-6929-4BD4-B123-88D45019321C}" type="pres">
      <dgm:prSet presAssocID="{31EB2C6A-FCA3-4521-A940-680C872C9E43}" presName="hierRoot1" presStyleCnt="0"/>
      <dgm:spPr/>
    </dgm:pt>
    <dgm:pt modelId="{03E8524B-DD4D-4596-B358-3032426BE80C}" type="pres">
      <dgm:prSet presAssocID="{31EB2C6A-FCA3-4521-A940-680C872C9E43}" presName="composite" presStyleCnt="0"/>
      <dgm:spPr/>
    </dgm:pt>
    <dgm:pt modelId="{A22A131E-8BFE-440C-8091-6755A83DD16D}" type="pres">
      <dgm:prSet presAssocID="{31EB2C6A-FCA3-4521-A940-680C872C9E43}" presName="background" presStyleLbl="node0" presStyleIdx="1" presStyleCnt="2"/>
      <dgm:spPr/>
    </dgm:pt>
    <dgm:pt modelId="{2620EAB4-0613-4E1B-8448-8263D59CBA1A}" type="pres">
      <dgm:prSet presAssocID="{31EB2C6A-FCA3-4521-A940-680C872C9E43}" presName="text" presStyleLbl="fgAcc0" presStyleIdx="1" presStyleCnt="2" custScaleY="151822">
        <dgm:presLayoutVars>
          <dgm:chPref val="3"/>
        </dgm:presLayoutVars>
      </dgm:prSet>
      <dgm:spPr/>
    </dgm:pt>
    <dgm:pt modelId="{8AD03361-1DEF-422A-A39C-2DD55B0E62D6}" type="pres">
      <dgm:prSet presAssocID="{31EB2C6A-FCA3-4521-A940-680C872C9E43}" presName="hierChild2" presStyleCnt="0"/>
      <dgm:spPr/>
    </dgm:pt>
  </dgm:ptLst>
  <dgm:cxnLst>
    <dgm:cxn modelId="{3F65CD38-0B2E-4770-B6DD-66F43F383465}" srcId="{C2C73267-734C-4D3C-B0F5-E90D0789C6F2}" destId="{52C67DE0-3F3A-4435-A778-67D0D2FAE313}" srcOrd="0" destOrd="0" parTransId="{2E92D25B-E8AC-4C2D-A94C-7465696EB6C4}" sibTransId="{F7EE82FC-2D2E-4EF8-BE64-992E55CFB86F}"/>
    <dgm:cxn modelId="{42318C93-436F-41FB-A284-DC60CF5C3583}" type="presOf" srcId="{52C67DE0-3F3A-4435-A778-67D0D2FAE313}" destId="{7163C982-4386-4859-9099-3E50D5655EA9}" srcOrd="0" destOrd="0" presId="urn:microsoft.com/office/officeart/2005/8/layout/hierarchy1"/>
    <dgm:cxn modelId="{42D580B6-ACA1-4E50-B203-CAA8F550724C}" type="presOf" srcId="{31EB2C6A-FCA3-4521-A940-680C872C9E43}" destId="{2620EAB4-0613-4E1B-8448-8263D59CBA1A}" srcOrd="0" destOrd="0" presId="urn:microsoft.com/office/officeart/2005/8/layout/hierarchy1"/>
    <dgm:cxn modelId="{58FC33E2-52A6-4158-937A-D24EBD01C77F}" srcId="{C2C73267-734C-4D3C-B0F5-E90D0789C6F2}" destId="{31EB2C6A-FCA3-4521-A940-680C872C9E43}" srcOrd="1" destOrd="0" parTransId="{A002825D-058F-4DBA-AB94-D405A446639E}" sibTransId="{EB7FA83E-BCB5-440D-B54A-A3BAA4E442D0}"/>
    <dgm:cxn modelId="{9A4E69F3-A379-4ED6-BE14-F3A4B1A58B3D}" type="presOf" srcId="{C2C73267-734C-4D3C-B0F5-E90D0789C6F2}" destId="{A2B6055F-6F34-485B-8BB1-DAD223F36AC3}" srcOrd="0" destOrd="0" presId="urn:microsoft.com/office/officeart/2005/8/layout/hierarchy1"/>
    <dgm:cxn modelId="{1D99698E-0059-4A2F-AD25-230585313190}" type="presParOf" srcId="{A2B6055F-6F34-485B-8BB1-DAD223F36AC3}" destId="{D2B0365C-4FFE-4311-A3A6-2019DE2F1FBC}" srcOrd="0" destOrd="0" presId="urn:microsoft.com/office/officeart/2005/8/layout/hierarchy1"/>
    <dgm:cxn modelId="{214DF89F-ED78-4B47-B3ED-AA450C181448}" type="presParOf" srcId="{D2B0365C-4FFE-4311-A3A6-2019DE2F1FBC}" destId="{E75070D6-3F74-42DC-AC4A-B2652FA3274C}" srcOrd="0" destOrd="0" presId="urn:microsoft.com/office/officeart/2005/8/layout/hierarchy1"/>
    <dgm:cxn modelId="{8E23885F-E563-4AAE-B106-11B3CB2DEF19}" type="presParOf" srcId="{E75070D6-3F74-42DC-AC4A-B2652FA3274C}" destId="{FE4FFF21-7D72-4767-88F5-73B7A6B53D4D}" srcOrd="0" destOrd="0" presId="urn:microsoft.com/office/officeart/2005/8/layout/hierarchy1"/>
    <dgm:cxn modelId="{B27DC2D7-4B4D-4F5C-A4B6-5A28BF4C13C0}" type="presParOf" srcId="{E75070D6-3F74-42DC-AC4A-B2652FA3274C}" destId="{7163C982-4386-4859-9099-3E50D5655EA9}" srcOrd="1" destOrd="0" presId="urn:microsoft.com/office/officeart/2005/8/layout/hierarchy1"/>
    <dgm:cxn modelId="{77973754-D4A9-4B88-9835-060FF01EC5F7}" type="presParOf" srcId="{D2B0365C-4FFE-4311-A3A6-2019DE2F1FBC}" destId="{9F0748CC-C082-4961-9E20-9BB90280E6A6}" srcOrd="1" destOrd="0" presId="urn:microsoft.com/office/officeart/2005/8/layout/hierarchy1"/>
    <dgm:cxn modelId="{8884AA41-A9C6-4321-81E8-2AC5DDD5D568}" type="presParOf" srcId="{A2B6055F-6F34-485B-8BB1-DAD223F36AC3}" destId="{319CCA3B-6929-4BD4-B123-88D45019321C}" srcOrd="1" destOrd="0" presId="urn:microsoft.com/office/officeart/2005/8/layout/hierarchy1"/>
    <dgm:cxn modelId="{B991DEF1-F4AF-4571-B662-117962CDF405}" type="presParOf" srcId="{319CCA3B-6929-4BD4-B123-88D45019321C}" destId="{03E8524B-DD4D-4596-B358-3032426BE80C}" srcOrd="0" destOrd="0" presId="urn:microsoft.com/office/officeart/2005/8/layout/hierarchy1"/>
    <dgm:cxn modelId="{EF999938-FF12-4E76-852B-6055B7B919C5}" type="presParOf" srcId="{03E8524B-DD4D-4596-B358-3032426BE80C}" destId="{A22A131E-8BFE-440C-8091-6755A83DD16D}" srcOrd="0" destOrd="0" presId="urn:microsoft.com/office/officeart/2005/8/layout/hierarchy1"/>
    <dgm:cxn modelId="{D2A7BB94-C62D-4F19-856C-94282A858D76}" type="presParOf" srcId="{03E8524B-DD4D-4596-B358-3032426BE80C}" destId="{2620EAB4-0613-4E1B-8448-8263D59CBA1A}" srcOrd="1" destOrd="0" presId="urn:microsoft.com/office/officeart/2005/8/layout/hierarchy1"/>
    <dgm:cxn modelId="{7E99E670-E36B-4CAA-BF60-D441A00F9453}" type="presParOf" srcId="{319CCA3B-6929-4BD4-B123-88D45019321C}" destId="{8AD03361-1DEF-422A-A39C-2DD55B0E62D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1496CE-EEC4-4A1A-85E4-D6200ECEF0AD}" type="doc">
      <dgm:prSet loTypeId="urn:microsoft.com/office/officeart/2005/8/layout/process5" loCatId="process" qsTypeId="urn:microsoft.com/office/officeart/2005/8/quickstyle/simple1" qsCatId="simple" csTypeId="urn:microsoft.com/office/officeart/2005/8/colors/accent4_2" csCatId="accent4" phldr="1"/>
      <dgm:spPr/>
      <dgm:t>
        <a:bodyPr/>
        <a:lstStyle/>
        <a:p>
          <a:endParaRPr lang="en-US"/>
        </a:p>
      </dgm:t>
    </dgm:pt>
    <dgm:pt modelId="{BFB0F1D5-CA7A-42D6-8AF7-D10E68753001}">
      <dgm:prSet/>
      <dgm:spPr/>
      <dgm:t>
        <a:bodyPr/>
        <a:lstStyle/>
        <a:p>
          <a:r>
            <a:rPr lang="hu-HU" b="1" dirty="0">
              <a:latin typeface="Constantia" panose="02030602050306030303" pitchFamily="18" charset="0"/>
            </a:rPr>
            <a:t>A fő cél: a kormányzat minél teljesebb kontrollja</a:t>
          </a:r>
          <a:endParaRPr lang="en-US" dirty="0">
            <a:latin typeface="Constantia" panose="02030602050306030303" pitchFamily="18" charset="0"/>
          </a:endParaRPr>
        </a:p>
      </dgm:t>
    </dgm:pt>
    <dgm:pt modelId="{A336B3A8-E83C-4751-8428-6CA8AA152F8A}" type="parTrans" cxnId="{6959312A-F9AA-4F21-BBE7-336BEE3F05C4}">
      <dgm:prSet/>
      <dgm:spPr/>
      <dgm:t>
        <a:bodyPr/>
        <a:lstStyle/>
        <a:p>
          <a:endParaRPr lang="en-US"/>
        </a:p>
      </dgm:t>
    </dgm:pt>
    <dgm:pt modelId="{3B7A7149-DC5F-43DF-800D-60F7DE863C55}" type="sibTrans" cxnId="{6959312A-F9AA-4F21-BBE7-336BEE3F05C4}">
      <dgm:prSet/>
      <dgm:spPr/>
      <dgm:t>
        <a:bodyPr/>
        <a:lstStyle/>
        <a:p>
          <a:endParaRPr lang="en-US"/>
        </a:p>
      </dgm:t>
    </dgm:pt>
    <dgm:pt modelId="{4B038982-0CBA-4679-ACD3-B8B4BDA12E70}">
      <dgm:prSet/>
      <dgm:spPr/>
      <dgm:t>
        <a:bodyPr/>
        <a:lstStyle/>
        <a:p>
          <a:r>
            <a:rPr lang="hu-HU" b="1" dirty="0">
              <a:latin typeface="Constantia" panose="02030602050306030303" pitchFamily="18" charset="0"/>
            </a:rPr>
            <a:t>A fékek és ellensúlyok rendszerének folyamatos gyengülése / gyengítése</a:t>
          </a:r>
          <a:endParaRPr lang="en-US" dirty="0">
            <a:latin typeface="Constantia" panose="02030602050306030303" pitchFamily="18" charset="0"/>
          </a:endParaRPr>
        </a:p>
      </dgm:t>
    </dgm:pt>
    <dgm:pt modelId="{87C4E1B8-5AD3-4B66-8247-97AF6D1C04B8}" type="parTrans" cxnId="{EC7125A6-9DB5-4BF9-B9E2-A788BDAF3907}">
      <dgm:prSet/>
      <dgm:spPr/>
      <dgm:t>
        <a:bodyPr/>
        <a:lstStyle/>
        <a:p>
          <a:endParaRPr lang="en-US"/>
        </a:p>
      </dgm:t>
    </dgm:pt>
    <dgm:pt modelId="{9688002A-2C15-4F60-A9EF-D2BEC8921411}" type="sibTrans" cxnId="{EC7125A6-9DB5-4BF9-B9E2-A788BDAF3907}">
      <dgm:prSet/>
      <dgm:spPr/>
      <dgm:t>
        <a:bodyPr/>
        <a:lstStyle/>
        <a:p>
          <a:endParaRPr lang="en-US"/>
        </a:p>
      </dgm:t>
    </dgm:pt>
    <dgm:pt modelId="{B63304E0-3101-4979-A6B6-72564D2BEB5A}">
      <dgm:prSet custT="1"/>
      <dgm:spPr/>
      <dgm:t>
        <a:bodyPr/>
        <a:lstStyle/>
        <a:p>
          <a:r>
            <a:rPr lang="hu-HU" sz="2400" dirty="0">
              <a:latin typeface="Constantia" panose="02030602050306030303" pitchFamily="18" charset="0"/>
            </a:rPr>
            <a:t>A végrehajtó hatalom erőteljes túlsúlyát eredményezi</a:t>
          </a:r>
          <a:endParaRPr lang="en-US" sz="2400" dirty="0">
            <a:latin typeface="Constantia" panose="02030602050306030303" pitchFamily="18" charset="0"/>
          </a:endParaRPr>
        </a:p>
      </dgm:t>
    </dgm:pt>
    <dgm:pt modelId="{CC5E641C-90DD-448C-9838-4E0AAD7FD6F0}" type="parTrans" cxnId="{B5B2F290-E94A-4CB8-99D0-36860D2BA859}">
      <dgm:prSet/>
      <dgm:spPr/>
      <dgm:t>
        <a:bodyPr/>
        <a:lstStyle/>
        <a:p>
          <a:endParaRPr lang="en-US"/>
        </a:p>
      </dgm:t>
    </dgm:pt>
    <dgm:pt modelId="{80B1B922-9062-4C0F-9708-868B1512C037}" type="sibTrans" cxnId="{B5B2F290-E94A-4CB8-99D0-36860D2BA859}">
      <dgm:prSet/>
      <dgm:spPr/>
      <dgm:t>
        <a:bodyPr/>
        <a:lstStyle/>
        <a:p>
          <a:endParaRPr lang="en-US"/>
        </a:p>
      </dgm:t>
    </dgm:pt>
    <dgm:pt modelId="{0AB65784-8CCD-4534-8E00-884B376ECF71}" type="pres">
      <dgm:prSet presAssocID="{3C1496CE-EEC4-4A1A-85E4-D6200ECEF0AD}" presName="diagram" presStyleCnt="0">
        <dgm:presLayoutVars>
          <dgm:dir/>
          <dgm:resizeHandles val="exact"/>
        </dgm:presLayoutVars>
      </dgm:prSet>
      <dgm:spPr/>
    </dgm:pt>
    <dgm:pt modelId="{7EB0BA19-31D6-49AF-8BB6-1288B987B037}" type="pres">
      <dgm:prSet presAssocID="{BFB0F1D5-CA7A-42D6-8AF7-D10E68753001}" presName="node" presStyleLbl="node1" presStyleIdx="0" presStyleCnt="3" custScaleY="201777">
        <dgm:presLayoutVars>
          <dgm:bulletEnabled val="1"/>
        </dgm:presLayoutVars>
      </dgm:prSet>
      <dgm:spPr/>
    </dgm:pt>
    <dgm:pt modelId="{8E659761-BA6D-433B-A9CB-06B58275D3BE}" type="pres">
      <dgm:prSet presAssocID="{3B7A7149-DC5F-43DF-800D-60F7DE863C55}" presName="sibTrans" presStyleLbl="sibTrans2D1" presStyleIdx="0" presStyleCnt="2" custAng="534222" custLinFactNeighborX="-3542" custLinFactNeighborY="5822"/>
      <dgm:spPr/>
    </dgm:pt>
    <dgm:pt modelId="{738282B8-44BD-41C6-B99D-2063ADB773BC}" type="pres">
      <dgm:prSet presAssocID="{3B7A7149-DC5F-43DF-800D-60F7DE863C55}" presName="connectorText" presStyleLbl="sibTrans2D1" presStyleIdx="0" presStyleCnt="2"/>
      <dgm:spPr/>
    </dgm:pt>
    <dgm:pt modelId="{8041FAF0-CA00-4E85-9B75-4B58AEAE1429}" type="pres">
      <dgm:prSet presAssocID="{4B038982-0CBA-4679-ACD3-B8B4BDA12E70}" presName="node" presStyleLbl="node1" presStyleIdx="1" presStyleCnt="3" custScaleY="173224" custLinFactNeighborX="-21" custLinFactNeighborY="-36549">
        <dgm:presLayoutVars>
          <dgm:bulletEnabled val="1"/>
        </dgm:presLayoutVars>
      </dgm:prSet>
      <dgm:spPr/>
    </dgm:pt>
    <dgm:pt modelId="{F46E4FA2-470E-40D9-A65A-94B4670B336F}" type="pres">
      <dgm:prSet presAssocID="{9688002A-2C15-4F60-A9EF-D2BEC8921411}" presName="sibTrans" presStyleLbl="sibTrans2D1" presStyleIdx="1" presStyleCnt="2" custAng="21065935"/>
      <dgm:spPr/>
    </dgm:pt>
    <dgm:pt modelId="{A37DBB71-AEAF-4A43-810E-77540DDA847B}" type="pres">
      <dgm:prSet presAssocID="{9688002A-2C15-4F60-A9EF-D2BEC8921411}" presName="connectorText" presStyleLbl="sibTrans2D1" presStyleIdx="1" presStyleCnt="2"/>
      <dgm:spPr/>
    </dgm:pt>
    <dgm:pt modelId="{C0F296D9-EAD2-475B-AFBB-B4651272922F}" type="pres">
      <dgm:prSet presAssocID="{B63304E0-3101-4979-A6B6-72564D2BEB5A}" presName="node" presStyleLbl="node1" presStyleIdx="2" presStyleCnt="3" custScaleY="190595">
        <dgm:presLayoutVars>
          <dgm:bulletEnabled val="1"/>
        </dgm:presLayoutVars>
      </dgm:prSet>
      <dgm:spPr/>
    </dgm:pt>
  </dgm:ptLst>
  <dgm:cxnLst>
    <dgm:cxn modelId="{14103616-EC0C-4E14-BB47-60BC792FAAE7}" type="presOf" srcId="{3B7A7149-DC5F-43DF-800D-60F7DE863C55}" destId="{8E659761-BA6D-433B-A9CB-06B58275D3BE}" srcOrd="0" destOrd="0" presId="urn:microsoft.com/office/officeart/2005/8/layout/process5"/>
    <dgm:cxn modelId="{6959312A-F9AA-4F21-BBE7-336BEE3F05C4}" srcId="{3C1496CE-EEC4-4A1A-85E4-D6200ECEF0AD}" destId="{BFB0F1D5-CA7A-42D6-8AF7-D10E68753001}" srcOrd="0" destOrd="0" parTransId="{A336B3A8-E83C-4751-8428-6CA8AA152F8A}" sibTransId="{3B7A7149-DC5F-43DF-800D-60F7DE863C55}"/>
    <dgm:cxn modelId="{FB6CAF38-CB97-413C-8F8F-53DC6896CE1D}" type="presOf" srcId="{BFB0F1D5-CA7A-42D6-8AF7-D10E68753001}" destId="{7EB0BA19-31D6-49AF-8BB6-1288B987B037}" srcOrd="0" destOrd="0" presId="urn:microsoft.com/office/officeart/2005/8/layout/process5"/>
    <dgm:cxn modelId="{4E57353B-2132-450D-AA5F-5E00D921F7EB}" type="presOf" srcId="{3B7A7149-DC5F-43DF-800D-60F7DE863C55}" destId="{738282B8-44BD-41C6-B99D-2063ADB773BC}" srcOrd="1" destOrd="0" presId="urn:microsoft.com/office/officeart/2005/8/layout/process5"/>
    <dgm:cxn modelId="{E02FE048-8700-4B43-A155-69BA55F71A6B}" type="presOf" srcId="{3C1496CE-EEC4-4A1A-85E4-D6200ECEF0AD}" destId="{0AB65784-8CCD-4534-8E00-884B376ECF71}" srcOrd="0" destOrd="0" presId="urn:microsoft.com/office/officeart/2005/8/layout/process5"/>
    <dgm:cxn modelId="{F2ABA24E-EC99-4DBD-B11F-06CC2719C04D}" type="presOf" srcId="{9688002A-2C15-4F60-A9EF-D2BEC8921411}" destId="{F46E4FA2-470E-40D9-A65A-94B4670B336F}" srcOrd="0" destOrd="0" presId="urn:microsoft.com/office/officeart/2005/8/layout/process5"/>
    <dgm:cxn modelId="{CFF99678-B693-4D88-88C5-8D359EBF0C55}" type="presOf" srcId="{B63304E0-3101-4979-A6B6-72564D2BEB5A}" destId="{C0F296D9-EAD2-475B-AFBB-B4651272922F}" srcOrd="0" destOrd="0" presId="urn:microsoft.com/office/officeart/2005/8/layout/process5"/>
    <dgm:cxn modelId="{B5B2F290-E94A-4CB8-99D0-36860D2BA859}" srcId="{3C1496CE-EEC4-4A1A-85E4-D6200ECEF0AD}" destId="{B63304E0-3101-4979-A6B6-72564D2BEB5A}" srcOrd="2" destOrd="0" parTransId="{CC5E641C-90DD-448C-9838-4E0AAD7FD6F0}" sibTransId="{80B1B922-9062-4C0F-9708-868B1512C037}"/>
    <dgm:cxn modelId="{EC7125A6-9DB5-4BF9-B9E2-A788BDAF3907}" srcId="{3C1496CE-EEC4-4A1A-85E4-D6200ECEF0AD}" destId="{4B038982-0CBA-4679-ACD3-B8B4BDA12E70}" srcOrd="1" destOrd="0" parTransId="{87C4E1B8-5AD3-4B66-8247-97AF6D1C04B8}" sibTransId="{9688002A-2C15-4F60-A9EF-D2BEC8921411}"/>
    <dgm:cxn modelId="{01D513E3-947C-46E3-8E49-F0E8BE7FE63A}" type="presOf" srcId="{9688002A-2C15-4F60-A9EF-D2BEC8921411}" destId="{A37DBB71-AEAF-4A43-810E-77540DDA847B}" srcOrd="1" destOrd="0" presId="urn:microsoft.com/office/officeart/2005/8/layout/process5"/>
    <dgm:cxn modelId="{22D430E8-B248-4E3D-AE63-04D9566E49C2}" type="presOf" srcId="{4B038982-0CBA-4679-ACD3-B8B4BDA12E70}" destId="{8041FAF0-CA00-4E85-9B75-4B58AEAE1429}" srcOrd="0" destOrd="0" presId="urn:microsoft.com/office/officeart/2005/8/layout/process5"/>
    <dgm:cxn modelId="{20B30C3B-5E50-4774-BAED-8BA3EDD98C9E}" type="presParOf" srcId="{0AB65784-8CCD-4534-8E00-884B376ECF71}" destId="{7EB0BA19-31D6-49AF-8BB6-1288B987B037}" srcOrd="0" destOrd="0" presId="urn:microsoft.com/office/officeart/2005/8/layout/process5"/>
    <dgm:cxn modelId="{E02D9B2B-56C3-444A-A5E1-779E87E9E451}" type="presParOf" srcId="{0AB65784-8CCD-4534-8E00-884B376ECF71}" destId="{8E659761-BA6D-433B-A9CB-06B58275D3BE}" srcOrd="1" destOrd="0" presId="urn:microsoft.com/office/officeart/2005/8/layout/process5"/>
    <dgm:cxn modelId="{263DCFF5-B180-4E97-BAA0-26E12F3360F3}" type="presParOf" srcId="{8E659761-BA6D-433B-A9CB-06B58275D3BE}" destId="{738282B8-44BD-41C6-B99D-2063ADB773BC}" srcOrd="0" destOrd="0" presId="urn:microsoft.com/office/officeart/2005/8/layout/process5"/>
    <dgm:cxn modelId="{A23657A1-61E7-4802-8638-B87CEBBCFA71}" type="presParOf" srcId="{0AB65784-8CCD-4534-8E00-884B376ECF71}" destId="{8041FAF0-CA00-4E85-9B75-4B58AEAE1429}" srcOrd="2" destOrd="0" presId="urn:microsoft.com/office/officeart/2005/8/layout/process5"/>
    <dgm:cxn modelId="{9791D6C2-7007-4EC1-8B43-18526D4D60E2}" type="presParOf" srcId="{0AB65784-8CCD-4534-8E00-884B376ECF71}" destId="{F46E4FA2-470E-40D9-A65A-94B4670B336F}" srcOrd="3" destOrd="0" presId="urn:microsoft.com/office/officeart/2005/8/layout/process5"/>
    <dgm:cxn modelId="{6D4F068D-DBA3-4BAF-8F92-AF482CD1BA36}" type="presParOf" srcId="{F46E4FA2-470E-40D9-A65A-94B4670B336F}" destId="{A37DBB71-AEAF-4A43-810E-77540DDA847B}" srcOrd="0" destOrd="0" presId="urn:microsoft.com/office/officeart/2005/8/layout/process5"/>
    <dgm:cxn modelId="{E14455E9-2DCD-4D85-A989-C468116E4DC2}" type="presParOf" srcId="{0AB65784-8CCD-4534-8E00-884B376ECF71}" destId="{C0F296D9-EAD2-475B-AFBB-B4651272922F}"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84A73D-49D5-4531-8E8D-1C07F71B1EA8}"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831D011A-8D73-4C1F-8514-4F5074CD44D7}">
      <dgm:prSet/>
      <dgm:spPr>
        <a:solidFill>
          <a:schemeClr val="bg2">
            <a:lumMod val="75000"/>
          </a:schemeClr>
        </a:solidFill>
      </dgm:spPr>
      <dgm:t>
        <a:bodyPr/>
        <a:lstStyle/>
        <a:p>
          <a:r>
            <a:rPr lang="hu-HU" dirty="0">
              <a:latin typeface="Constantia" panose="02030602050306030303" pitchFamily="18" charset="0"/>
            </a:rPr>
            <a:t>A szekuláris állam lebontása 2010 óta kéz a kézben jár az alkotmányos demokrácia, a jogállamiságegyes elemeinek lebontásával, az emberi jogok védelmének gyengítésével.</a:t>
          </a:r>
          <a:endParaRPr lang="en-US" dirty="0">
            <a:latin typeface="Constantia" panose="02030602050306030303" pitchFamily="18" charset="0"/>
          </a:endParaRPr>
        </a:p>
      </dgm:t>
    </dgm:pt>
    <dgm:pt modelId="{75FC9320-0FAA-4437-B880-B94E81792F9B}" type="parTrans" cxnId="{30013397-122F-488B-AA4C-42733CD0958B}">
      <dgm:prSet/>
      <dgm:spPr/>
      <dgm:t>
        <a:bodyPr/>
        <a:lstStyle/>
        <a:p>
          <a:endParaRPr lang="en-US"/>
        </a:p>
      </dgm:t>
    </dgm:pt>
    <dgm:pt modelId="{5C4B316E-B003-481A-A452-26D8799CC9F8}" type="sibTrans" cxnId="{30013397-122F-488B-AA4C-42733CD0958B}">
      <dgm:prSet/>
      <dgm:spPr/>
      <dgm:t>
        <a:bodyPr/>
        <a:lstStyle/>
        <a:p>
          <a:endParaRPr lang="en-US"/>
        </a:p>
      </dgm:t>
    </dgm:pt>
    <dgm:pt modelId="{5EC81601-8584-42EE-AB16-BD1206D0304A}">
      <dgm:prSet/>
      <dgm:spPr>
        <a:solidFill>
          <a:schemeClr val="accent6">
            <a:lumMod val="75000"/>
          </a:schemeClr>
        </a:solidFill>
      </dgm:spPr>
      <dgm:t>
        <a:bodyPr/>
        <a:lstStyle/>
        <a:p>
          <a:r>
            <a:rPr lang="hu-HU" dirty="0">
              <a:latin typeface="Constantia" panose="02030602050306030303" pitchFamily="18" charset="0"/>
            </a:rPr>
            <a:t>Az államegyházak pluralista rendszere </a:t>
          </a:r>
          <a:endParaRPr lang="en-US" dirty="0">
            <a:latin typeface="Constantia" panose="02030602050306030303" pitchFamily="18" charset="0"/>
          </a:endParaRPr>
        </a:p>
      </dgm:t>
    </dgm:pt>
    <dgm:pt modelId="{108A4B0A-ECC0-41EB-B1D5-E8D7B22B642A}" type="parTrans" cxnId="{CF71527D-F07C-451E-A692-64B20E20E01B}">
      <dgm:prSet/>
      <dgm:spPr/>
      <dgm:t>
        <a:bodyPr/>
        <a:lstStyle/>
        <a:p>
          <a:endParaRPr lang="en-US"/>
        </a:p>
      </dgm:t>
    </dgm:pt>
    <dgm:pt modelId="{15C99D8B-F794-4C97-B001-7732BAB29B08}" type="sibTrans" cxnId="{CF71527D-F07C-451E-A692-64B20E20E01B}">
      <dgm:prSet/>
      <dgm:spPr/>
      <dgm:t>
        <a:bodyPr/>
        <a:lstStyle/>
        <a:p>
          <a:endParaRPr lang="en-US"/>
        </a:p>
      </dgm:t>
    </dgm:pt>
    <dgm:pt modelId="{89AB7006-1996-4939-82B8-F8A63FEEC11C}" type="pres">
      <dgm:prSet presAssocID="{5B84A73D-49D5-4531-8E8D-1C07F71B1EA8}" presName="Name0" presStyleCnt="0">
        <dgm:presLayoutVars>
          <dgm:dir/>
          <dgm:animLvl val="lvl"/>
          <dgm:resizeHandles val="exact"/>
        </dgm:presLayoutVars>
      </dgm:prSet>
      <dgm:spPr/>
    </dgm:pt>
    <dgm:pt modelId="{659FDEBD-F620-4FC5-ADAF-40A5EF4BCA63}" type="pres">
      <dgm:prSet presAssocID="{5EC81601-8584-42EE-AB16-BD1206D0304A}" presName="boxAndChildren" presStyleCnt="0"/>
      <dgm:spPr/>
    </dgm:pt>
    <dgm:pt modelId="{A5E0C9A2-521E-4E97-A0D9-666E5B6EE69A}" type="pres">
      <dgm:prSet presAssocID="{5EC81601-8584-42EE-AB16-BD1206D0304A}" presName="parentTextBox" presStyleLbl="node1" presStyleIdx="0" presStyleCnt="2"/>
      <dgm:spPr/>
    </dgm:pt>
    <dgm:pt modelId="{18CAB979-F2B1-46D7-9AF7-9646DB011EE2}" type="pres">
      <dgm:prSet presAssocID="{5C4B316E-B003-481A-A452-26D8799CC9F8}" presName="sp" presStyleCnt="0"/>
      <dgm:spPr/>
    </dgm:pt>
    <dgm:pt modelId="{8DCB0436-269F-4C88-B5B9-9C32877E32BF}" type="pres">
      <dgm:prSet presAssocID="{831D011A-8D73-4C1F-8514-4F5074CD44D7}" presName="arrowAndChildren" presStyleCnt="0"/>
      <dgm:spPr/>
    </dgm:pt>
    <dgm:pt modelId="{7BDE9FED-15B8-4B39-910A-11DD245131D2}" type="pres">
      <dgm:prSet presAssocID="{831D011A-8D73-4C1F-8514-4F5074CD44D7}" presName="parentTextArrow" presStyleLbl="node1" presStyleIdx="1" presStyleCnt="2"/>
      <dgm:spPr/>
    </dgm:pt>
  </dgm:ptLst>
  <dgm:cxnLst>
    <dgm:cxn modelId="{3C41E010-A28C-4743-92BB-02B6688AB87A}" type="presOf" srcId="{5EC81601-8584-42EE-AB16-BD1206D0304A}" destId="{A5E0C9A2-521E-4E97-A0D9-666E5B6EE69A}" srcOrd="0" destOrd="0" presId="urn:microsoft.com/office/officeart/2005/8/layout/process4"/>
    <dgm:cxn modelId="{683DE14E-35D0-4234-8CA2-AA8159B4C77A}" type="presOf" srcId="{5B84A73D-49D5-4531-8E8D-1C07F71B1EA8}" destId="{89AB7006-1996-4939-82B8-F8A63FEEC11C}" srcOrd="0" destOrd="0" presId="urn:microsoft.com/office/officeart/2005/8/layout/process4"/>
    <dgm:cxn modelId="{CF71527D-F07C-451E-A692-64B20E20E01B}" srcId="{5B84A73D-49D5-4531-8E8D-1C07F71B1EA8}" destId="{5EC81601-8584-42EE-AB16-BD1206D0304A}" srcOrd="1" destOrd="0" parTransId="{108A4B0A-ECC0-41EB-B1D5-E8D7B22B642A}" sibTransId="{15C99D8B-F794-4C97-B001-7732BAB29B08}"/>
    <dgm:cxn modelId="{196B3384-0795-4B60-846F-DC280FD89654}" type="presOf" srcId="{831D011A-8D73-4C1F-8514-4F5074CD44D7}" destId="{7BDE9FED-15B8-4B39-910A-11DD245131D2}" srcOrd="0" destOrd="0" presId="urn:microsoft.com/office/officeart/2005/8/layout/process4"/>
    <dgm:cxn modelId="{30013397-122F-488B-AA4C-42733CD0958B}" srcId="{5B84A73D-49D5-4531-8E8D-1C07F71B1EA8}" destId="{831D011A-8D73-4C1F-8514-4F5074CD44D7}" srcOrd="0" destOrd="0" parTransId="{75FC9320-0FAA-4437-B880-B94E81792F9B}" sibTransId="{5C4B316E-B003-481A-A452-26D8799CC9F8}"/>
    <dgm:cxn modelId="{172E3D83-39FE-49D1-9219-83B87E5FD079}" type="presParOf" srcId="{89AB7006-1996-4939-82B8-F8A63FEEC11C}" destId="{659FDEBD-F620-4FC5-ADAF-40A5EF4BCA63}" srcOrd="0" destOrd="0" presId="urn:microsoft.com/office/officeart/2005/8/layout/process4"/>
    <dgm:cxn modelId="{55FCA895-4280-4162-B96C-309D00D015AA}" type="presParOf" srcId="{659FDEBD-F620-4FC5-ADAF-40A5EF4BCA63}" destId="{A5E0C9A2-521E-4E97-A0D9-666E5B6EE69A}" srcOrd="0" destOrd="0" presId="urn:microsoft.com/office/officeart/2005/8/layout/process4"/>
    <dgm:cxn modelId="{890649DF-FC4A-4538-A2E5-A2C1097C2B79}" type="presParOf" srcId="{89AB7006-1996-4939-82B8-F8A63FEEC11C}" destId="{18CAB979-F2B1-46D7-9AF7-9646DB011EE2}" srcOrd="1" destOrd="0" presId="urn:microsoft.com/office/officeart/2005/8/layout/process4"/>
    <dgm:cxn modelId="{F9B35AF4-3489-4CBF-8FFC-FCD32A40E7D5}" type="presParOf" srcId="{89AB7006-1996-4939-82B8-F8A63FEEC11C}" destId="{8DCB0436-269F-4C88-B5B9-9C32877E32BF}" srcOrd="2" destOrd="0" presId="urn:microsoft.com/office/officeart/2005/8/layout/process4"/>
    <dgm:cxn modelId="{D9950E86-3096-4C71-9855-1C1CDB3866DA}" type="presParOf" srcId="{8DCB0436-269F-4C88-B5B9-9C32877E32BF}" destId="{7BDE9FED-15B8-4B39-910A-11DD245131D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D491BCD-9A98-448A-BED3-8AA0FF87738B}" type="doc">
      <dgm:prSet loTypeId="urn:microsoft.com/office/officeart/2005/8/layout/venn1" loCatId="relationship" qsTypeId="urn:microsoft.com/office/officeart/2005/8/quickstyle/simple2" qsCatId="simple" csTypeId="urn:microsoft.com/office/officeart/2005/8/colors/accent1_2" csCatId="accent1" phldr="1"/>
      <dgm:spPr/>
    </dgm:pt>
    <dgm:pt modelId="{F91FBFC5-8F3F-4BE2-9CD9-8B4929C0984F}">
      <dgm:prSet phldrT="[Szöveg]" custT="1"/>
      <dgm:spPr>
        <a:solidFill>
          <a:schemeClr val="tx2">
            <a:lumMod val="50000"/>
          </a:schemeClr>
        </a:solidFill>
      </dgm:spPr>
      <dgm:t>
        <a:bodyPr/>
        <a:lstStyle/>
        <a:p>
          <a:endParaRPr lang="hu-HU" sz="1600" b="1" dirty="0">
            <a:solidFill>
              <a:schemeClr val="tx2">
                <a:lumMod val="10000"/>
              </a:schemeClr>
            </a:solidFill>
          </a:endParaRPr>
        </a:p>
        <a:p>
          <a:endParaRPr lang="hu-HU" sz="1600" b="1" dirty="0">
            <a:solidFill>
              <a:schemeClr val="tx2">
                <a:lumMod val="10000"/>
              </a:schemeClr>
            </a:solidFill>
          </a:endParaRPr>
        </a:p>
        <a:p>
          <a:r>
            <a:rPr lang="hu-HU" sz="1800" b="1" dirty="0">
              <a:solidFill>
                <a:schemeClr val="tx2">
                  <a:lumMod val="10000"/>
                </a:schemeClr>
              </a:solidFill>
            </a:rPr>
            <a:t>I</a:t>
          </a:r>
          <a:r>
            <a:rPr lang="hu-HU" sz="1800" b="1" dirty="0">
              <a:solidFill>
                <a:schemeClr val="tx2">
                  <a:lumMod val="10000"/>
                </a:schemeClr>
              </a:solidFill>
              <a:latin typeface="Constantia" panose="02030602050306030303" pitchFamily="18" charset="0"/>
            </a:rPr>
            <a:t>NTÉZMÉNYI BETAGOZÓDÁS</a:t>
          </a:r>
        </a:p>
        <a:p>
          <a:r>
            <a:rPr lang="hu-HU" sz="1600" i="1" dirty="0">
              <a:latin typeface="Constantia" panose="02030602050306030303" pitchFamily="18" charset="0"/>
            </a:rPr>
            <a:t>- Az állam-egyház viszonyának alkotmányos meghatározása</a:t>
          </a:r>
        </a:p>
        <a:p>
          <a:r>
            <a:rPr lang="hu-HU" sz="1600" i="1" dirty="0">
              <a:latin typeface="Constantia" panose="02030602050306030303" pitchFamily="18" charset="0"/>
            </a:rPr>
            <a:t>- A vallási közösségek jogi státusza</a:t>
          </a:r>
        </a:p>
        <a:p>
          <a:r>
            <a:rPr lang="hu-HU" sz="1600" i="1" dirty="0">
              <a:latin typeface="Constantia" panose="02030602050306030303" pitchFamily="18" charset="0"/>
            </a:rPr>
            <a:t>- Egyházak/vallási közösségek állami támogatása</a:t>
          </a:r>
          <a:endParaRPr lang="hu-HU" sz="1600" dirty="0">
            <a:latin typeface="Constantia" panose="02030602050306030303" pitchFamily="18" charset="0"/>
          </a:endParaRPr>
        </a:p>
        <a:p>
          <a:r>
            <a:rPr lang="hu-HU" sz="1600" i="1" dirty="0">
              <a:latin typeface="Constantia" panose="02030602050306030303" pitchFamily="18" charset="0"/>
            </a:rPr>
            <a:t>- Közfeladatok ellátása</a:t>
          </a:r>
          <a:endParaRPr lang="hu-HU" sz="1600" dirty="0">
            <a:latin typeface="Constantia" panose="02030602050306030303" pitchFamily="18" charset="0"/>
          </a:endParaRPr>
        </a:p>
        <a:p>
          <a:endParaRPr lang="hu-HU" sz="1400" dirty="0"/>
        </a:p>
      </dgm:t>
    </dgm:pt>
    <dgm:pt modelId="{3EE15520-F032-48B7-9133-3B2CA79DD4CE}" type="parTrans" cxnId="{719ACFCD-025A-4246-BCF9-55C490F4A707}">
      <dgm:prSet/>
      <dgm:spPr/>
      <dgm:t>
        <a:bodyPr/>
        <a:lstStyle/>
        <a:p>
          <a:endParaRPr lang="hu-HU"/>
        </a:p>
      </dgm:t>
    </dgm:pt>
    <dgm:pt modelId="{51347D40-600C-4064-A04C-E4DB73197D3B}" type="sibTrans" cxnId="{719ACFCD-025A-4246-BCF9-55C490F4A707}">
      <dgm:prSet/>
      <dgm:spPr/>
      <dgm:t>
        <a:bodyPr/>
        <a:lstStyle/>
        <a:p>
          <a:endParaRPr lang="hu-HU"/>
        </a:p>
      </dgm:t>
    </dgm:pt>
    <dgm:pt modelId="{46531E47-73DC-45F0-8D2D-40A60D735CC6}">
      <dgm:prSet phldrT="[Szöveg]" custT="1"/>
      <dgm:spPr/>
      <dgm:t>
        <a:bodyPr/>
        <a:lstStyle/>
        <a:p>
          <a:endParaRPr lang="hu-HU" sz="1800" b="1" dirty="0"/>
        </a:p>
        <a:p>
          <a:endParaRPr lang="hu-HU" sz="1800" b="1" dirty="0"/>
        </a:p>
        <a:p>
          <a:endParaRPr lang="hu-HU" sz="1800" b="1" dirty="0"/>
        </a:p>
        <a:p>
          <a:endParaRPr lang="hu-HU" sz="1800" b="1" dirty="0"/>
        </a:p>
        <a:p>
          <a:endParaRPr lang="hu-HU" sz="2000" b="1" dirty="0">
            <a:latin typeface="Constantia" panose="02030602050306030303" pitchFamily="18" charset="0"/>
          </a:endParaRPr>
        </a:p>
        <a:p>
          <a:endParaRPr lang="hu-HU" sz="2000" b="1" dirty="0">
            <a:latin typeface="Constantia" panose="02030602050306030303" pitchFamily="18" charset="0"/>
          </a:endParaRPr>
        </a:p>
        <a:p>
          <a:r>
            <a:rPr lang="hu-HU" sz="2000" b="1" dirty="0">
              <a:latin typeface="Constantia" panose="02030602050306030303" pitchFamily="18" charset="0"/>
            </a:rPr>
            <a:t>ERKÖLCSI BETAGOZÓDÁS</a:t>
          </a:r>
        </a:p>
        <a:p>
          <a:endParaRPr lang="hu-HU" sz="1600" dirty="0">
            <a:latin typeface="Constantia" panose="02030602050306030303" pitchFamily="18" charset="0"/>
          </a:endParaRPr>
        </a:p>
        <a:p>
          <a:r>
            <a:rPr lang="hu-HU" sz="1600" dirty="0">
              <a:latin typeface="Constantia" panose="02030602050306030303" pitchFamily="18" charset="0"/>
            </a:rPr>
            <a:t>     A vallási etika mint közerkölcs jelenik meg</a:t>
          </a:r>
          <a:r>
            <a:rPr lang="hu-HU" sz="1600" b="1" dirty="0">
              <a:latin typeface="Constantia" panose="02030602050306030303" pitchFamily="18" charset="0"/>
            </a:rPr>
            <a:t> </a:t>
          </a:r>
        </a:p>
        <a:p>
          <a:r>
            <a:rPr lang="hu-HU" sz="1600" dirty="0">
              <a:latin typeface="Constantia" panose="02030602050306030303" pitchFamily="18" charset="0"/>
            </a:rPr>
            <a:t>- házasság</a:t>
          </a:r>
        </a:p>
        <a:p>
          <a:r>
            <a:rPr lang="hu-HU" sz="1600" dirty="0">
              <a:latin typeface="Constantia" panose="02030602050306030303" pitchFamily="18" charset="0"/>
            </a:rPr>
            <a:t>- szülői jogosultságok, örökbefogadás</a:t>
          </a:r>
        </a:p>
        <a:p>
          <a:r>
            <a:rPr lang="hu-HU" sz="1600" dirty="0">
              <a:latin typeface="Constantia" panose="02030602050306030303" pitchFamily="18" charset="0"/>
            </a:rPr>
            <a:t>-</a:t>
          </a:r>
          <a:r>
            <a:rPr lang="en-GB" sz="1600" dirty="0">
              <a:latin typeface="Constantia" panose="02030602050306030303" pitchFamily="18" charset="0"/>
            </a:rPr>
            <a:t> s</a:t>
          </a:r>
          <a:r>
            <a:rPr lang="hu-HU" sz="1600" dirty="0">
              <a:latin typeface="Constantia" panose="02030602050306030303" pitchFamily="18" charset="0"/>
            </a:rPr>
            <a:t>zexualitás</a:t>
          </a:r>
        </a:p>
        <a:p>
          <a:r>
            <a:rPr lang="en-GB" sz="1600" dirty="0">
              <a:latin typeface="Constantia" panose="02030602050306030303" pitchFamily="18" charset="0"/>
            </a:rPr>
            <a:t> </a:t>
          </a:r>
          <a:r>
            <a:rPr lang="hu-HU" sz="1600" dirty="0">
              <a:latin typeface="Constantia" panose="02030602050306030303" pitchFamily="18" charset="0"/>
            </a:rPr>
            <a:t>- reprodukciós jogok</a:t>
          </a:r>
          <a:r>
            <a:rPr lang="en-GB" sz="1600" dirty="0">
              <a:latin typeface="Constantia" panose="02030602050306030303" pitchFamily="18" charset="0"/>
            </a:rPr>
            <a:t>,</a:t>
          </a:r>
          <a:endParaRPr lang="hu-HU" sz="1600" dirty="0">
            <a:latin typeface="Constantia" panose="02030602050306030303" pitchFamily="18" charset="0"/>
          </a:endParaRPr>
        </a:p>
        <a:p>
          <a:r>
            <a:rPr lang="hu-HU" sz="1600" dirty="0">
              <a:latin typeface="Constantia" panose="02030602050306030303" pitchFamily="18" charset="0"/>
            </a:rPr>
            <a:t>-</a:t>
          </a:r>
          <a:r>
            <a:rPr lang="en-GB" sz="1600" dirty="0">
              <a:latin typeface="Constantia" panose="02030602050306030303" pitchFamily="18" charset="0"/>
            </a:rPr>
            <a:t> gender</a:t>
          </a:r>
          <a:endParaRPr lang="hu-HU" sz="1600" dirty="0">
            <a:latin typeface="Constantia" panose="02030602050306030303" pitchFamily="18" charset="0"/>
          </a:endParaRPr>
        </a:p>
        <a:p>
          <a:r>
            <a:rPr lang="hu-HU" sz="1600" dirty="0">
              <a:latin typeface="Constantia" panose="02030602050306030303" pitchFamily="18" charset="0"/>
            </a:rPr>
            <a:t>- b</a:t>
          </a:r>
          <a:r>
            <a:rPr lang="en-GB" sz="1600" dirty="0">
              <a:latin typeface="Constantia" panose="02030602050306030303" pitchFamily="18" charset="0"/>
            </a:rPr>
            <a:t>l</a:t>
          </a:r>
          <a:r>
            <a:rPr lang="hu-HU" sz="1600" dirty="0">
              <a:latin typeface="Constantia" panose="02030602050306030303" pitchFamily="18" charset="0"/>
            </a:rPr>
            <a:t>aszfémia</a:t>
          </a:r>
        </a:p>
        <a:p>
          <a:r>
            <a:rPr lang="hu-HU" sz="1600" dirty="0">
              <a:latin typeface="Constantia" panose="02030602050306030303" pitchFamily="18" charset="0"/>
            </a:rPr>
            <a:t>-</a:t>
          </a:r>
          <a:r>
            <a:rPr lang="en-GB" sz="1600" dirty="0">
              <a:latin typeface="Constantia" panose="02030602050306030303" pitchFamily="18" charset="0"/>
            </a:rPr>
            <a:t> </a:t>
          </a:r>
          <a:r>
            <a:rPr lang="hu-HU" sz="1600" dirty="0">
              <a:latin typeface="Constantia" panose="02030602050306030303" pitchFamily="18" charset="0"/>
            </a:rPr>
            <a:t>o</a:t>
          </a:r>
          <a:r>
            <a:rPr lang="en-GB" sz="1600" dirty="0">
              <a:latin typeface="Constantia" panose="02030602050306030303" pitchFamily="18" charset="0"/>
            </a:rPr>
            <a:t>bs</a:t>
          </a:r>
          <a:r>
            <a:rPr lang="hu-HU" sz="1600" dirty="0">
              <a:latin typeface="Constantia" panose="02030602050306030303" pitchFamily="18" charset="0"/>
            </a:rPr>
            <a:t>zcenitás</a:t>
          </a:r>
        </a:p>
        <a:p>
          <a:endParaRPr lang="hu-HU" sz="1400" dirty="0">
            <a:latin typeface="+mn-lt"/>
          </a:endParaRPr>
        </a:p>
        <a:p>
          <a:endParaRPr lang="hu-HU" sz="1400" b="1" dirty="0">
            <a:latin typeface="+mn-lt"/>
          </a:endParaRPr>
        </a:p>
        <a:p>
          <a:endParaRPr lang="hu-HU" sz="1100" dirty="0"/>
        </a:p>
        <a:p>
          <a:endParaRPr lang="hu-HU" sz="1100" dirty="0"/>
        </a:p>
        <a:p>
          <a:endParaRPr lang="hu-HU" sz="1100" dirty="0"/>
        </a:p>
        <a:p>
          <a:endParaRPr lang="hu-HU" sz="1100" dirty="0"/>
        </a:p>
        <a:p>
          <a:endParaRPr lang="hu-HU" sz="1100" dirty="0"/>
        </a:p>
        <a:p>
          <a:endParaRPr lang="hu-HU" sz="1100" dirty="0"/>
        </a:p>
        <a:p>
          <a:endParaRPr lang="hu-HU" sz="1100" dirty="0"/>
        </a:p>
      </dgm:t>
    </dgm:pt>
    <dgm:pt modelId="{30AEB216-9A84-42CF-9ED7-23698E65736E}" type="parTrans" cxnId="{F2CB274D-0EEE-4F1B-A7B7-217F8BFF7628}">
      <dgm:prSet/>
      <dgm:spPr/>
      <dgm:t>
        <a:bodyPr/>
        <a:lstStyle/>
        <a:p>
          <a:endParaRPr lang="hu-HU"/>
        </a:p>
      </dgm:t>
    </dgm:pt>
    <dgm:pt modelId="{21EEB063-DAD5-42A0-A857-862F1E642AE2}" type="sibTrans" cxnId="{F2CB274D-0EEE-4F1B-A7B7-217F8BFF7628}">
      <dgm:prSet/>
      <dgm:spPr/>
      <dgm:t>
        <a:bodyPr/>
        <a:lstStyle/>
        <a:p>
          <a:endParaRPr lang="hu-HU"/>
        </a:p>
      </dgm:t>
    </dgm:pt>
    <dgm:pt modelId="{6120006F-A30D-4020-8D7C-9D1FC31D6E2A}">
      <dgm:prSet/>
      <dgm:spPr>
        <a:solidFill>
          <a:schemeClr val="tx2">
            <a:lumMod val="50000"/>
          </a:schemeClr>
        </a:solidFill>
      </dgm:spPr>
      <dgm:t>
        <a:bodyPr/>
        <a:lstStyle/>
        <a:p>
          <a:endParaRPr lang="hu-HU" sz="1100" dirty="0"/>
        </a:p>
      </dgm:t>
    </dgm:pt>
    <dgm:pt modelId="{4E5C866B-4D26-4A98-9D08-1F3B792C61AA}" type="parTrans" cxnId="{F49F3C94-E7AA-424F-87BF-ED04F528ECC6}">
      <dgm:prSet/>
      <dgm:spPr/>
      <dgm:t>
        <a:bodyPr/>
        <a:lstStyle/>
        <a:p>
          <a:endParaRPr lang="hu-HU"/>
        </a:p>
      </dgm:t>
    </dgm:pt>
    <dgm:pt modelId="{24A4D461-6ADC-4235-BCA4-4284FF53AECB}" type="sibTrans" cxnId="{F49F3C94-E7AA-424F-87BF-ED04F528ECC6}">
      <dgm:prSet/>
      <dgm:spPr/>
      <dgm:t>
        <a:bodyPr/>
        <a:lstStyle/>
        <a:p>
          <a:endParaRPr lang="hu-HU"/>
        </a:p>
      </dgm:t>
    </dgm:pt>
    <dgm:pt modelId="{9BCC9D3F-EDA3-4D57-AD8F-6D66B9D514BB}">
      <dgm:prSet/>
      <dgm:spPr>
        <a:solidFill>
          <a:schemeClr val="tx2">
            <a:lumMod val="50000"/>
          </a:schemeClr>
        </a:solidFill>
      </dgm:spPr>
      <dgm:t>
        <a:bodyPr/>
        <a:lstStyle/>
        <a:p>
          <a:endParaRPr lang="hu-HU" sz="1100" dirty="0"/>
        </a:p>
      </dgm:t>
    </dgm:pt>
    <dgm:pt modelId="{85BA9EE9-86FC-42ED-A06D-09EB8936CC01}" type="parTrans" cxnId="{14D8A604-B8AA-4BC3-A3B8-C6267D7C3351}">
      <dgm:prSet/>
      <dgm:spPr/>
      <dgm:t>
        <a:bodyPr/>
        <a:lstStyle/>
        <a:p>
          <a:endParaRPr lang="hu-HU"/>
        </a:p>
      </dgm:t>
    </dgm:pt>
    <dgm:pt modelId="{858A0CBC-146B-4131-BBC3-CF81EDBF55B6}" type="sibTrans" cxnId="{14D8A604-B8AA-4BC3-A3B8-C6267D7C3351}">
      <dgm:prSet/>
      <dgm:spPr/>
      <dgm:t>
        <a:bodyPr/>
        <a:lstStyle/>
        <a:p>
          <a:endParaRPr lang="hu-HU"/>
        </a:p>
      </dgm:t>
    </dgm:pt>
    <dgm:pt modelId="{2BFA14B5-4A16-4060-A0DE-C171670C7E6E}" type="pres">
      <dgm:prSet presAssocID="{6D491BCD-9A98-448A-BED3-8AA0FF87738B}" presName="compositeShape" presStyleCnt="0">
        <dgm:presLayoutVars>
          <dgm:chMax val="7"/>
          <dgm:dir/>
          <dgm:resizeHandles val="exact"/>
        </dgm:presLayoutVars>
      </dgm:prSet>
      <dgm:spPr/>
    </dgm:pt>
    <dgm:pt modelId="{047CE2CE-909D-47EA-A4F2-55374B409E92}" type="pres">
      <dgm:prSet presAssocID="{F91FBFC5-8F3F-4BE2-9CD9-8B4929C0984F}" presName="circ1" presStyleLbl="vennNode1" presStyleIdx="0" presStyleCnt="2" custScaleX="91912" custScaleY="91566"/>
      <dgm:spPr/>
    </dgm:pt>
    <dgm:pt modelId="{45E13102-E1EC-4334-9660-C39138ACC419}" type="pres">
      <dgm:prSet presAssocID="{F91FBFC5-8F3F-4BE2-9CD9-8B4929C0984F}" presName="circ1Tx" presStyleLbl="revTx" presStyleIdx="0" presStyleCnt="0">
        <dgm:presLayoutVars>
          <dgm:chMax val="0"/>
          <dgm:chPref val="0"/>
          <dgm:bulletEnabled val="1"/>
        </dgm:presLayoutVars>
      </dgm:prSet>
      <dgm:spPr/>
    </dgm:pt>
    <dgm:pt modelId="{62DA64CE-6E11-458A-ADE1-32100988C060}" type="pres">
      <dgm:prSet presAssocID="{46531E47-73DC-45F0-8D2D-40A60D735CC6}" presName="circ2" presStyleLbl="vennNode1" presStyleIdx="1" presStyleCnt="2" custScaleY="97842" custLinFactNeighborX="8598" custLinFactNeighborY="311"/>
      <dgm:spPr/>
    </dgm:pt>
    <dgm:pt modelId="{006EDA05-81B4-47EA-8433-79E08A76D20B}" type="pres">
      <dgm:prSet presAssocID="{46531E47-73DC-45F0-8D2D-40A60D735CC6}" presName="circ2Tx" presStyleLbl="revTx" presStyleIdx="0" presStyleCnt="0">
        <dgm:presLayoutVars>
          <dgm:chMax val="0"/>
          <dgm:chPref val="0"/>
          <dgm:bulletEnabled val="1"/>
        </dgm:presLayoutVars>
      </dgm:prSet>
      <dgm:spPr/>
    </dgm:pt>
  </dgm:ptLst>
  <dgm:cxnLst>
    <dgm:cxn modelId="{14D8A604-B8AA-4BC3-A3B8-C6267D7C3351}" srcId="{F91FBFC5-8F3F-4BE2-9CD9-8B4929C0984F}" destId="{9BCC9D3F-EDA3-4D57-AD8F-6D66B9D514BB}" srcOrd="1" destOrd="0" parTransId="{85BA9EE9-86FC-42ED-A06D-09EB8936CC01}" sibTransId="{858A0CBC-146B-4131-BBC3-CF81EDBF55B6}"/>
    <dgm:cxn modelId="{87A01C1B-4ABB-4882-9CBF-B8F46466BDA7}" type="presOf" srcId="{6120006F-A30D-4020-8D7C-9D1FC31D6E2A}" destId="{45E13102-E1EC-4334-9660-C39138ACC419}" srcOrd="1" destOrd="1" presId="urn:microsoft.com/office/officeart/2005/8/layout/venn1"/>
    <dgm:cxn modelId="{7C2F0E26-E070-47C7-A5F2-FD4C9A432F4E}" type="presOf" srcId="{46531E47-73DC-45F0-8D2D-40A60D735CC6}" destId="{62DA64CE-6E11-458A-ADE1-32100988C060}" srcOrd="0" destOrd="0" presId="urn:microsoft.com/office/officeart/2005/8/layout/venn1"/>
    <dgm:cxn modelId="{65B79F64-2F22-4375-AE8E-16D651EDDB21}" type="presOf" srcId="{F91FBFC5-8F3F-4BE2-9CD9-8B4929C0984F}" destId="{047CE2CE-909D-47EA-A4F2-55374B409E92}" srcOrd="0" destOrd="0" presId="urn:microsoft.com/office/officeart/2005/8/layout/venn1"/>
    <dgm:cxn modelId="{F2CB274D-0EEE-4F1B-A7B7-217F8BFF7628}" srcId="{6D491BCD-9A98-448A-BED3-8AA0FF87738B}" destId="{46531E47-73DC-45F0-8D2D-40A60D735CC6}" srcOrd="1" destOrd="0" parTransId="{30AEB216-9A84-42CF-9ED7-23698E65736E}" sibTransId="{21EEB063-DAD5-42A0-A857-862F1E642AE2}"/>
    <dgm:cxn modelId="{A8D44E4D-7F44-47BE-8A6D-EAE1D1116589}" type="presOf" srcId="{F91FBFC5-8F3F-4BE2-9CD9-8B4929C0984F}" destId="{45E13102-E1EC-4334-9660-C39138ACC419}" srcOrd="1" destOrd="0" presId="urn:microsoft.com/office/officeart/2005/8/layout/venn1"/>
    <dgm:cxn modelId="{3C671279-0536-4225-8032-53E0B9BC7E54}" type="presOf" srcId="{6120006F-A30D-4020-8D7C-9D1FC31D6E2A}" destId="{047CE2CE-909D-47EA-A4F2-55374B409E92}" srcOrd="0" destOrd="1" presId="urn:microsoft.com/office/officeart/2005/8/layout/venn1"/>
    <dgm:cxn modelId="{3B64E393-6B29-4D42-8183-907054D165F6}" type="presOf" srcId="{46531E47-73DC-45F0-8D2D-40A60D735CC6}" destId="{006EDA05-81B4-47EA-8433-79E08A76D20B}" srcOrd="1" destOrd="0" presId="urn:microsoft.com/office/officeart/2005/8/layout/venn1"/>
    <dgm:cxn modelId="{F49F3C94-E7AA-424F-87BF-ED04F528ECC6}" srcId="{F91FBFC5-8F3F-4BE2-9CD9-8B4929C0984F}" destId="{6120006F-A30D-4020-8D7C-9D1FC31D6E2A}" srcOrd="0" destOrd="0" parTransId="{4E5C866B-4D26-4A98-9D08-1F3B792C61AA}" sibTransId="{24A4D461-6ADC-4235-BCA4-4284FF53AECB}"/>
    <dgm:cxn modelId="{BD303F94-0071-4290-BBA2-6325D571C00D}" type="presOf" srcId="{6D491BCD-9A98-448A-BED3-8AA0FF87738B}" destId="{2BFA14B5-4A16-4060-A0DE-C171670C7E6E}" srcOrd="0" destOrd="0" presId="urn:microsoft.com/office/officeart/2005/8/layout/venn1"/>
    <dgm:cxn modelId="{8ECD42B0-5335-478E-8511-3FFB52FBB6CB}" type="presOf" srcId="{9BCC9D3F-EDA3-4D57-AD8F-6D66B9D514BB}" destId="{45E13102-E1EC-4334-9660-C39138ACC419}" srcOrd="1" destOrd="2" presId="urn:microsoft.com/office/officeart/2005/8/layout/venn1"/>
    <dgm:cxn modelId="{719ACFCD-025A-4246-BCF9-55C490F4A707}" srcId="{6D491BCD-9A98-448A-BED3-8AA0FF87738B}" destId="{F91FBFC5-8F3F-4BE2-9CD9-8B4929C0984F}" srcOrd="0" destOrd="0" parTransId="{3EE15520-F032-48B7-9133-3B2CA79DD4CE}" sibTransId="{51347D40-600C-4064-A04C-E4DB73197D3B}"/>
    <dgm:cxn modelId="{F64888DC-13C3-4FDF-9FBB-A3FA54E8B370}" type="presOf" srcId="{9BCC9D3F-EDA3-4D57-AD8F-6D66B9D514BB}" destId="{047CE2CE-909D-47EA-A4F2-55374B409E92}" srcOrd="0" destOrd="2" presId="urn:microsoft.com/office/officeart/2005/8/layout/venn1"/>
    <dgm:cxn modelId="{65043251-A971-43C7-82FE-3721CE93EA42}" type="presParOf" srcId="{2BFA14B5-4A16-4060-A0DE-C171670C7E6E}" destId="{047CE2CE-909D-47EA-A4F2-55374B409E92}" srcOrd="0" destOrd="0" presId="urn:microsoft.com/office/officeart/2005/8/layout/venn1"/>
    <dgm:cxn modelId="{755F3D30-B754-4CEF-B42F-35489796291A}" type="presParOf" srcId="{2BFA14B5-4A16-4060-A0DE-C171670C7E6E}" destId="{45E13102-E1EC-4334-9660-C39138ACC419}" srcOrd="1" destOrd="0" presId="urn:microsoft.com/office/officeart/2005/8/layout/venn1"/>
    <dgm:cxn modelId="{8769F3D2-C0EE-45DB-AABB-936CB7892AAA}" type="presParOf" srcId="{2BFA14B5-4A16-4060-A0DE-C171670C7E6E}" destId="{62DA64CE-6E11-458A-ADE1-32100988C060}" srcOrd="2" destOrd="0" presId="urn:microsoft.com/office/officeart/2005/8/layout/venn1"/>
    <dgm:cxn modelId="{BAF7A40E-CA2B-4C9D-8AC6-E35ECA98500E}" type="presParOf" srcId="{2BFA14B5-4A16-4060-A0DE-C171670C7E6E}" destId="{006EDA05-81B4-47EA-8433-79E08A76D20B}"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C68BB-F9C1-4CA0-9CE8-6A73211571B0}">
      <dsp:nvSpPr>
        <dsp:cNvPr id="0" name=""/>
        <dsp:cNvSpPr/>
      </dsp:nvSpPr>
      <dsp:spPr>
        <a:xfrm>
          <a:off x="5549" y="257437"/>
          <a:ext cx="2300571" cy="3406848"/>
        </a:xfrm>
        <a:prstGeom prst="roundRect">
          <a:avLst>
            <a:gd name="adj" fmla="val 10000"/>
          </a:avLst>
        </a:prstGeom>
        <a:solidFill>
          <a:schemeClr val="accent1">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889BC33-04A6-489A-A212-8EA8FE49FDB1}">
      <dsp:nvSpPr>
        <dsp:cNvPr id="0" name=""/>
        <dsp:cNvSpPr/>
      </dsp:nvSpPr>
      <dsp:spPr>
        <a:xfrm>
          <a:off x="261168" y="500275"/>
          <a:ext cx="2300571" cy="340684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u-HU" sz="2000" kern="1200" dirty="0">
              <a:latin typeface="Constantia" panose="02030602050306030303" pitchFamily="18" charset="0"/>
            </a:rPr>
            <a:t>A </a:t>
          </a:r>
          <a:r>
            <a:rPr lang="hu-HU" sz="2000" b="1" kern="1200" dirty="0">
              <a:latin typeface="Constantia" panose="02030602050306030303" pitchFamily="18" charset="0"/>
            </a:rPr>
            <a:t>közhatalom</a:t>
          </a:r>
          <a:r>
            <a:rPr lang="hu-HU" sz="2000" kern="1200" dirty="0">
              <a:latin typeface="Constantia" panose="02030602050306030303" pitchFamily="18" charset="0"/>
            </a:rPr>
            <a:t> az alkotmány által szabott keretek között gyakorolható</a:t>
          </a:r>
          <a:endParaRPr lang="en-US" sz="2000" kern="1200" dirty="0">
            <a:latin typeface="Constantia" panose="02030602050306030303" pitchFamily="18" charset="0"/>
          </a:endParaRPr>
        </a:p>
      </dsp:txBody>
      <dsp:txXfrm>
        <a:off x="328549" y="567656"/>
        <a:ext cx="2165809" cy="3272086"/>
      </dsp:txXfrm>
    </dsp:sp>
    <dsp:sp modelId="{4BAA6C5C-ED4C-4E86-A8FB-68BC443DF53E}">
      <dsp:nvSpPr>
        <dsp:cNvPr id="0" name=""/>
        <dsp:cNvSpPr/>
      </dsp:nvSpPr>
      <dsp:spPr>
        <a:xfrm>
          <a:off x="2817358" y="257437"/>
          <a:ext cx="2300571" cy="3539582"/>
        </a:xfrm>
        <a:prstGeom prst="roundRect">
          <a:avLst>
            <a:gd name="adj" fmla="val 10000"/>
          </a:avLst>
        </a:prstGeom>
        <a:solidFill>
          <a:schemeClr val="accent1">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A29B034-8218-4255-85F6-E03BDC83C3E2}">
      <dsp:nvSpPr>
        <dsp:cNvPr id="0" name=""/>
        <dsp:cNvSpPr/>
      </dsp:nvSpPr>
      <dsp:spPr>
        <a:xfrm>
          <a:off x="3072977" y="500275"/>
          <a:ext cx="2300571" cy="353958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u-HU" sz="2000" kern="1200" dirty="0">
              <a:latin typeface="Constantia" panose="02030602050306030303" pitchFamily="18" charset="0"/>
            </a:rPr>
            <a:t>A </a:t>
          </a:r>
          <a:r>
            <a:rPr lang="de-DE" sz="2000" kern="1200" dirty="0">
              <a:latin typeface="Constantia" panose="02030602050306030303" pitchFamily="18" charset="0"/>
            </a:rPr>
            <a:t>társadalom </a:t>
          </a:r>
          <a:r>
            <a:rPr lang="de-DE" sz="2000" b="1" kern="1200" dirty="0">
              <a:latin typeface="Constantia" panose="02030602050306030303" pitchFamily="18" charset="0"/>
            </a:rPr>
            <a:t>jelentős számú, szavazati joggal rendelkező tagjainak</a:t>
          </a:r>
          <a:r>
            <a:rPr lang="de-DE" sz="2000" kern="1200" dirty="0">
              <a:latin typeface="Constantia" panose="02030602050306030303" pitchFamily="18" charset="0"/>
            </a:rPr>
            <a:t> hatalmából eredő politikai rendszer</a:t>
          </a:r>
          <a:endParaRPr lang="en-US" sz="2000" kern="1200" dirty="0">
            <a:latin typeface="Constantia" panose="02030602050306030303" pitchFamily="18" charset="0"/>
          </a:endParaRPr>
        </a:p>
      </dsp:txBody>
      <dsp:txXfrm>
        <a:off x="3140358" y="567656"/>
        <a:ext cx="2165809" cy="3404820"/>
      </dsp:txXfrm>
    </dsp:sp>
    <dsp:sp modelId="{3CEDE3B2-DFC4-4F90-BBE6-DD7FD4E210D6}">
      <dsp:nvSpPr>
        <dsp:cNvPr id="0" name=""/>
        <dsp:cNvSpPr/>
      </dsp:nvSpPr>
      <dsp:spPr>
        <a:xfrm>
          <a:off x="5629167" y="257437"/>
          <a:ext cx="2302273" cy="3573854"/>
        </a:xfrm>
        <a:prstGeom prst="roundRect">
          <a:avLst>
            <a:gd name="adj" fmla="val 10000"/>
          </a:avLst>
        </a:prstGeom>
        <a:solidFill>
          <a:schemeClr val="accent1">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DC6AD28-FD6C-406A-8AC1-81FF1EF63F7B}">
      <dsp:nvSpPr>
        <dsp:cNvPr id="0" name=""/>
        <dsp:cNvSpPr/>
      </dsp:nvSpPr>
      <dsp:spPr>
        <a:xfrm>
          <a:off x="5884786" y="500275"/>
          <a:ext cx="2302273" cy="357385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u-HU" sz="2000" kern="1200" dirty="0">
              <a:latin typeface="Constantia" panose="02030602050306030303" pitchFamily="18" charset="0"/>
            </a:rPr>
            <a:t>Az alkotmányos demokráciák alap-követelménye a </a:t>
          </a:r>
          <a:r>
            <a:rPr lang="hu-HU" sz="2000" b="1" kern="1200" dirty="0">
              <a:latin typeface="Constantia" panose="02030602050306030303" pitchFamily="18" charset="0"/>
            </a:rPr>
            <a:t>jogállamiság</a:t>
          </a:r>
          <a:r>
            <a:rPr lang="hu-HU" sz="2000" kern="1200" dirty="0">
              <a:latin typeface="Constantia" panose="02030602050306030303" pitchFamily="18" charset="0"/>
            </a:rPr>
            <a:t> feltételrend-szerének érvényesülése</a:t>
          </a:r>
          <a:endParaRPr lang="en-US" sz="2000" kern="1200" dirty="0">
            <a:latin typeface="Constantia" panose="02030602050306030303" pitchFamily="18" charset="0"/>
          </a:endParaRPr>
        </a:p>
      </dsp:txBody>
      <dsp:txXfrm>
        <a:off x="5952217" y="567706"/>
        <a:ext cx="2167411" cy="3438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4B915-0228-4E34-8959-9B69E1C393C3}">
      <dsp:nvSpPr>
        <dsp:cNvPr id="0" name=""/>
        <dsp:cNvSpPr/>
      </dsp:nvSpPr>
      <dsp:spPr>
        <a:xfrm>
          <a:off x="0" y="3246582"/>
          <a:ext cx="8171528" cy="1008181"/>
        </a:xfrm>
        <a:prstGeom prst="rect">
          <a:avLst/>
        </a:prstGeom>
        <a:solidFill>
          <a:schemeClr val="tx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hu-HU" sz="2800" b="1" kern="1200" dirty="0">
              <a:latin typeface="Constantia" panose="02030602050306030303" pitchFamily="18" charset="0"/>
            </a:rPr>
            <a:t>Az önkényuralom, teljhatalom kizárása</a:t>
          </a:r>
          <a:r>
            <a:rPr lang="hu-HU" sz="2800" kern="1200" dirty="0">
              <a:latin typeface="Constantia" panose="02030602050306030303" pitchFamily="18" charset="0"/>
            </a:rPr>
            <a:t> </a:t>
          </a:r>
          <a:endParaRPr lang="en-US" sz="2800" kern="1200" dirty="0">
            <a:latin typeface="Constantia" panose="02030602050306030303" pitchFamily="18" charset="0"/>
          </a:endParaRPr>
        </a:p>
      </dsp:txBody>
      <dsp:txXfrm>
        <a:off x="0" y="3246582"/>
        <a:ext cx="8171528" cy="1008181"/>
      </dsp:txXfrm>
    </dsp:sp>
    <dsp:sp modelId="{DB2B3F51-282B-4AE8-9D53-291BBF97FC2F}">
      <dsp:nvSpPr>
        <dsp:cNvPr id="0" name=""/>
        <dsp:cNvSpPr/>
      </dsp:nvSpPr>
      <dsp:spPr>
        <a:xfrm rot="10800000">
          <a:off x="0" y="317074"/>
          <a:ext cx="8171528" cy="2998085"/>
        </a:xfrm>
        <a:prstGeom prst="upArrowCallout">
          <a:avLst/>
        </a:prstGeom>
        <a:solidFill>
          <a:schemeClr val="accent5">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hu-HU" sz="2300" b="1" kern="1200" dirty="0">
              <a:latin typeface="Constantia" panose="02030602050306030303" pitchFamily="18" charset="0"/>
            </a:rPr>
            <a:t>Jogállam az az állam, ahol a közhatalmat a nyilvános és írott jogszabályok tartalmának megfelelően, és a jogszabályokban meghatározott eljárások keretében, arra feljogosított szervezetek és személyek gyakorolják</a:t>
          </a:r>
          <a:endParaRPr lang="en-US" sz="2300" kern="1200" dirty="0">
            <a:latin typeface="Constantia" panose="02030602050306030303" pitchFamily="18" charset="0"/>
          </a:endParaRPr>
        </a:p>
      </dsp:txBody>
      <dsp:txXfrm rot="10800000">
        <a:off x="0" y="317074"/>
        <a:ext cx="8171528" cy="19480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604E3-3FA7-40EC-9986-61C90126304E}">
      <dsp:nvSpPr>
        <dsp:cNvPr id="0" name=""/>
        <dsp:cNvSpPr/>
      </dsp:nvSpPr>
      <dsp:spPr>
        <a:xfrm>
          <a:off x="1337449" y="800"/>
          <a:ext cx="2617442" cy="1570465"/>
        </a:xfrm>
        <a:prstGeom prst="rect">
          <a:avLst/>
        </a:prstGeom>
        <a:solidFill>
          <a:schemeClr val="accent1">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kern="1200" dirty="0">
              <a:latin typeface="Constantia" panose="02030602050306030303" pitchFamily="18" charset="0"/>
            </a:rPr>
            <a:t>Alapvető jogok védelme</a:t>
          </a:r>
          <a:endParaRPr lang="en-US" sz="3100" kern="1200" dirty="0">
            <a:latin typeface="Constantia" panose="02030602050306030303" pitchFamily="18" charset="0"/>
          </a:endParaRPr>
        </a:p>
      </dsp:txBody>
      <dsp:txXfrm>
        <a:off x="1337449" y="800"/>
        <a:ext cx="2617442" cy="1570465"/>
      </dsp:txXfrm>
    </dsp:sp>
    <dsp:sp modelId="{CC17F80D-6BAE-40C7-9990-9F028EFC1086}">
      <dsp:nvSpPr>
        <dsp:cNvPr id="0" name=""/>
        <dsp:cNvSpPr/>
      </dsp:nvSpPr>
      <dsp:spPr>
        <a:xfrm>
          <a:off x="4216636" y="800"/>
          <a:ext cx="2617442" cy="1570465"/>
        </a:xfrm>
        <a:prstGeom prst="rect">
          <a:avLst/>
        </a:prstGeom>
        <a:solidFill>
          <a:schemeClr val="accent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kern="1200" dirty="0">
              <a:latin typeface="Constantia" panose="02030602050306030303" pitchFamily="18" charset="0"/>
            </a:rPr>
            <a:t>Hatalmi ágak szétválasztása</a:t>
          </a:r>
          <a:endParaRPr lang="en-US" sz="3100" kern="1200" dirty="0">
            <a:latin typeface="Constantia" panose="02030602050306030303" pitchFamily="18" charset="0"/>
          </a:endParaRPr>
        </a:p>
      </dsp:txBody>
      <dsp:txXfrm>
        <a:off x="4216636" y="800"/>
        <a:ext cx="2617442" cy="1570465"/>
      </dsp:txXfrm>
    </dsp:sp>
    <dsp:sp modelId="{96D3BCA7-3C9F-4559-96AD-5B992A13A1DC}">
      <dsp:nvSpPr>
        <dsp:cNvPr id="0" name=""/>
        <dsp:cNvSpPr/>
      </dsp:nvSpPr>
      <dsp:spPr>
        <a:xfrm>
          <a:off x="1337449" y="1833010"/>
          <a:ext cx="2617442" cy="157046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kern="1200" dirty="0">
              <a:latin typeface="Constantia" panose="02030602050306030303" pitchFamily="18" charset="0"/>
            </a:rPr>
            <a:t>Joguralom</a:t>
          </a:r>
          <a:endParaRPr lang="en-US" sz="3100" kern="1200" dirty="0">
            <a:latin typeface="Constantia" panose="02030602050306030303" pitchFamily="18" charset="0"/>
          </a:endParaRPr>
        </a:p>
      </dsp:txBody>
      <dsp:txXfrm>
        <a:off x="1337449" y="1833010"/>
        <a:ext cx="2617442" cy="1570465"/>
      </dsp:txXfrm>
    </dsp:sp>
    <dsp:sp modelId="{037A02B1-0460-426E-9F54-B4CB38F3FCFB}">
      <dsp:nvSpPr>
        <dsp:cNvPr id="0" name=""/>
        <dsp:cNvSpPr/>
      </dsp:nvSpPr>
      <dsp:spPr>
        <a:xfrm>
          <a:off x="4216636" y="1833010"/>
          <a:ext cx="2617442" cy="157046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kern="1200" dirty="0">
              <a:latin typeface="Constantia" panose="02030602050306030303" pitchFamily="18" charset="0"/>
            </a:rPr>
            <a:t>Törvény előtti egyenlőség</a:t>
          </a:r>
          <a:endParaRPr lang="en-US" sz="3100" kern="1200" dirty="0">
            <a:latin typeface="Constantia" panose="02030602050306030303" pitchFamily="18" charset="0"/>
          </a:endParaRPr>
        </a:p>
      </dsp:txBody>
      <dsp:txXfrm>
        <a:off x="4216636" y="1833010"/>
        <a:ext cx="2617442" cy="15704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FFF21-7D72-4767-88F5-73B7A6B53D4D}">
      <dsp:nvSpPr>
        <dsp:cNvPr id="0" name=""/>
        <dsp:cNvSpPr/>
      </dsp:nvSpPr>
      <dsp:spPr>
        <a:xfrm>
          <a:off x="997" y="204341"/>
          <a:ext cx="3501228" cy="3371137"/>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63C982-4386-4859-9099-3E50D5655EA9}">
      <dsp:nvSpPr>
        <dsp:cNvPr id="0" name=""/>
        <dsp:cNvSpPr/>
      </dsp:nvSpPr>
      <dsp:spPr>
        <a:xfrm>
          <a:off x="390022" y="573915"/>
          <a:ext cx="3501228" cy="3371137"/>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u-HU" sz="2400" b="1" kern="1200" dirty="0">
              <a:latin typeface="Constantia" panose="02030602050306030303" pitchFamily="18" charset="0"/>
            </a:rPr>
            <a:t>Önálló és független hatalmi ágak</a:t>
          </a:r>
          <a:r>
            <a:rPr lang="hu-HU" sz="2400" kern="1200" dirty="0">
              <a:latin typeface="Constantia" panose="02030602050306030303" pitchFamily="18" charset="0"/>
            </a:rPr>
            <a:t> működnek egymás fékeiként és ellensúlyaként</a:t>
          </a:r>
          <a:endParaRPr lang="en-US" sz="2400" kern="1200" dirty="0">
            <a:latin typeface="Constantia" panose="02030602050306030303" pitchFamily="18" charset="0"/>
          </a:endParaRPr>
        </a:p>
      </dsp:txBody>
      <dsp:txXfrm>
        <a:off x="488759" y="672652"/>
        <a:ext cx="3303754" cy="3173663"/>
      </dsp:txXfrm>
    </dsp:sp>
    <dsp:sp modelId="{A22A131E-8BFE-440C-8091-6755A83DD16D}">
      <dsp:nvSpPr>
        <dsp:cNvPr id="0" name=""/>
        <dsp:cNvSpPr/>
      </dsp:nvSpPr>
      <dsp:spPr>
        <a:xfrm>
          <a:off x="4280276" y="204341"/>
          <a:ext cx="3501228" cy="3375428"/>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0EAB4-0613-4E1B-8448-8263D59CBA1A}">
      <dsp:nvSpPr>
        <dsp:cNvPr id="0" name=""/>
        <dsp:cNvSpPr/>
      </dsp:nvSpPr>
      <dsp:spPr>
        <a:xfrm>
          <a:off x="4669302" y="573915"/>
          <a:ext cx="3501228" cy="3375428"/>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latin typeface="Constantia" panose="02030602050306030303" pitchFamily="18" charset="0"/>
            </a:rPr>
            <a:t>Az egyes hatalmi ágak: </a:t>
          </a:r>
          <a:r>
            <a:rPr lang="hu-HU" sz="2300" b="1" i="1" kern="1200" dirty="0">
              <a:latin typeface="Constantia" panose="02030602050306030303" pitchFamily="18" charset="0"/>
            </a:rPr>
            <a:t>törvényhozó</a:t>
          </a:r>
          <a:r>
            <a:rPr lang="hu-HU" sz="2300" kern="1200" dirty="0">
              <a:latin typeface="Constantia" panose="02030602050306030303" pitchFamily="18" charset="0"/>
            </a:rPr>
            <a:t> (országgyűlés), </a:t>
          </a:r>
          <a:r>
            <a:rPr lang="hu-HU" sz="2300" b="1" i="1" kern="1200" dirty="0">
              <a:latin typeface="Constantia" panose="02030602050306030303" pitchFamily="18" charset="0"/>
            </a:rPr>
            <a:t>igazságszolgáltató</a:t>
          </a:r>
          <a:r>
            <a:rPr lang="hu-HU" sz="2300" kern="1200" dirty="0">
              <a:latin typeface="Constantia" panose="02030602050306030303" pitchFamily="18" charset="0"/>
            </a:rPr>
            <a:t> (bíróságok) és a </a:t>
          </a:r>
          <a:r>
            <a:rPr lang="hu-HU" sz="2300" b="1" kern="1200" dirty="0">
              <a:latin typeface="Constantia" panose="02030602050306030303" pitchFamily="18" charset="0"/>
            </a:rPr>
            <a:t>végrehajtó</a:t>
          </a:r>
          <a:r>
            <a:rPr lang="hu-HU" sz="2300" kern="1200" dirty="0">
              <a:latin typeface="Constantia" panose="02030602050306030303" pitchFamily="18" charset="0"/>
            </a:rPr>
            <a:t> (kormány) </a:t>
          </a:r>
          <a:r>
            <a:rPr lang="hu-HU" sz="2300" b="1" kern="1200" dirty="0">
              <a:latin typeface="Constantia" panose="02030602050306030303" pitchFamily="18" charset="0"/>
            </a:rPr>
            <a:t>elválnak</a:t>
          </a:r>
          <a:r>
            <a:rPr lang="hu-HU" sz="2300" kern="1200" dirty="0">
              <a:latin typeface="Constantia" panose="02030602050306030303" pitchFamily="18" charset="0"/>
            </a:rPr>
            <a:t> és </a:t>
          </a:r>
          <a:r>
            <a:rPr lang="hu-HU" sz="2300" b="1" kern="1200" dirty="0">
              <a:latin typeface="Constantia" panose="02030602050306030303" pitchFamily="18" charset="0"/>
            </a:rPr>
            <a:t>egymást kölcsönösen ellenőrzik</a:t>
          </a:r>
          <a:endParaRPr lang="en-US" sz="2300" kern="1200" dirty="0">
            <a:latin typeface="Constantia" panose="02030602050306030303" pitchFamily="18" charset="0"/>
          </a:endParaRPr>
        </a:p>
      </dsp:txBody>
      <dsp:txXfrm>
        <a:off x="4768165" y="672778"/>
        <a:ext cx="3303502" cy="31777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0BA19-31D6-49AF-8BB6-1288B987B037}">
      <dsp:nvSpPr>
        <dsp:cNvPr id="0" name=""/>
        <dsp:cNvSpPr/>
      </dsp:nvSpPr>
      <dsp:spPr>
        <a:xfrm>
          <a:off x="7182" y="402721"/>
          <a:ext cx="2146622" cy="259883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u-HU" sz="2200" b="1" kern="1200" dirty="0">
              <a:latin typeface="Constantia" panose="02030602050306030303" pitchFamily="18" charset="0"/>
            </a:rPr>
            <a:t>A fő cél: a kormányzat minél teljesebb kontrollja</a:t>
          </a:r>
          <a:endParaRPr lang="en-US" sz="2200" kern="1200" dirty="0">
            <a:latin typeface="Constantia" panose="02030602050306030303" pitchFamily="18" charset="0"/>
          </a:endParaRPr>
        </a:p>
      </dsp:txBody>
      <dsp:txXfrm>
        <a:off x="70054" y="465593"/>
        <a:ext cx="2020878" cy="2473089"/>
      </dsp:txXfrm>
    </dsp:sp>
    <dsp:sp modelId="{8E659761-BA6D-433B-A9CB-06B58275D3BE}">
      <dsp:nvSpPr>
        <dsp:cNvPr id="0" name=""/>
        <dsp:cNvSpPr/>
      </dsp:nvSpPr>
      <dsp:spPr>
        <a:xfrm rot="21600000">
          <a:off x="2323526" y="1233597"/>
          <a:ext cx="460392" cy="532362"/>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21600000">
        <a:off x="2323526" y="1340069"/>
        <a:ext cx="322274" cy="319418"/>
      </dsp:txXfrm>
    </dsp:sp>
    <dsp:sp modelId="{8041FAF0-CA00-4E85-9B75-4B58AEAE1429}">
      <dsp:nvSpPr>
        <dsp:cNvPr id="0" name=""/>
        <dsp:cNvSpPr/>
      </dsp:nvSpPr>
      <dsp:spPr>
        <a:xfrm>
          <a:off x="3012002" y="115857"/>
          <a:ext cx="2146622" cy="2231078"/>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hu-HU" sz="2100" b="1" kern="1200" dirty="0">
              <a:latin typeface="Constantia" panose="02030602050306030303" pitchFamily="18" charset="0"/>
            </a:rPr>
            <a:t>A fékek és ellensúlyok rendszerének folyamatos gyengülése / gyengítése</a:t>
          </a:r>
          <a:endParaRPr lang="en-US" sz="2100" kern="1200" dirty="0">
            <a:latin typeface="Constantia" panose="02030602050306030303" pitchFamily="18" charset="0"/>
          </a:endParaRPr>
        </a:p>
      </dsp:txBody>
      <dsp:txXfrm>
        <a:off x="3074874" y="178729"/>
        <a:ext cx="2020878" cy="2105334"/>
      </dsp:txXfrm>
    </dsp:sp>
    <dsp:sp modelId="{F46E4FA2-470E-40D9-A65A-94B4670B336F}">
      <dsp:nvSpPr>
        <dsp:cNvPr id="0" name=""/>
        <dsp:cNvSpPr/>
      </dsp:nvSpPr>
      <dsp:spPr>
        <a:xfrm rot="21600000">
          <a:off x="5344851" y="1198568"/>
          <a:ext cx="460873" cy="532362"/>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21600000">
        <a:off x="5344851" y="1305040"/>
        <a:ext cx="322611" cy="319418"/>
      </dsp:txXfrm>
    </dsp:sp>
    <dsp:sp modelId="{C0F296D9-EAD2-475B-AFBB-B4651272922F}">
      <dsp:nvSpPr>
        <dsp:cNvPr id="0" name=""/>
        <dsp:cNvSpPr/>
      </dsp:nvSpPr>
      <dsp:spPr>
        <a:xfrm>
          <a:off x="6017723" y="474732"/>
          <a:ext cx="2146622" cy="2454812"/>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u-HU" sz="2400" kern="1200" dirty="0">
              <a:latin typeface="Constantia" panose="02030602050306030303" pitchFamily="18" charset="0"/>
            </a:rPr>
            <a:t>A végrehajtó hatalom erőteljes túlsúlyát eredményezi</a:t>
          </a:r>
          <a:endParaRPr lang="en-US" sz="2400" kern="1200" dirty="0">
            <a:latin typeface="Constantia" panose="02030602050306030303" pitchFamily="18" charset="0"/>
          </a:endParaRPr>
        </a:p>
      </dsp:txBody>
      <dsp:txXfrm>
        <a:off x="6080595" y="537604"/>
        <a:ext cx="2020878" cy="23290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0C9A2-521E-4E97-A0D9-666E5B6EE69A}">
      <dsp:nvSpPr>
        <dsp:cNvPr id="0" name=""/>
        <dsp:cNvSpPr/>
      </dsp:nvSpPr>
      <dsp:spPr>
        <a:xfrm>
          <a:off x="0" y="2532195"/>
          <a:ext cx="6711654" cy="1661394"/>
        </a:xfrm>
        <a:prstGeom prst="rect">
          <a:avLst/>
        </a:prstGeom>
        <a:solidFill>
          <a:schemeClr val="accent6">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hu-HU" sz="2300" kern="1200" dirty="0">
              <a:latin typeface="Constantia" panose="02030602050306030303" pitchFamily="18" charset="0"/>
            </a:rPr>
            <a:t>Az államegyházak pluralista rendszere </a:t>
          </a:r>
          <a:endParaRPr lang="en-US" sz="2300" kern="1200" dirty="0">
            <a:latin typeface="Constantia" panose="02030602050306030303" pitchFamily="18" charset="0"/>
          </a:endParaRPr>
        </a:p>
      </dsp:txBody>
      <dsp:txXfrm>
        <a:off x="0" y="2532195"/>
        <a:ext cx="6711654" cy="1661394"/>
      </dsp:txXfrm>
    </dsp:sp>
    <dsp:sp modelId="{7BDE9FED-15B8-4B39-910A-11DD245131D2}">
      <dsp:nvSpPr>
        <dsp:cNvPr id="0" name=""/>
        <dsp:cNvSpPr/>
      </dsp:nvSpPr>
      <dsp:spPr>
        <a:xfrm rot="10800000">
          <a:off x="0" y="1891"/>
          <a:ext cx="6711654" cy="2555224"/>
        </a:xfrm>
        <a:prstGeom prst="upArrowCallout">
          <a:avLst/>
        </a:prstGeom>
        <a:solidFill>
          <a:schemeClr val="bg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hu-HU" sz="2300" kern="1200" dirty="0">
              <a:latin typeface="Constantia" panose="02030602050306030303" pitchFamily="18" charset="0"/>
            </a:rPr>
            <a:t>A szekuláris állam lebontása 2010 óta kéz a kézben jár az alkotmányos demokrácia, a jogállamiságegyes elemeinek lebontásával, az emberi jogok védelmének gyengítésével.</a:t>
          </a:r>
          <a:endParaRPr lang="en-US" sz="2300" kern="1200" dirty="0">
            <a:latin typeface="Constantia" panose="02030602050306030303" pitchFamily="18" charset="0"/>
          </a:endParaRPr>
        </a:p>
      </dsp:txBody>
      <dsp:txXfrm rot="10800000">
        <a:off x="0" y="1891"/>
        <a:ext cx="6711654" cy="16603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CE2CE-909D-47EA-A4F2-55374B409E92}">
      <dsp:nvSpPr>
        <dsp:cNvPr id="0" name=""/>
        <dsp:cNvSpPr/>
      </dsp:nvSpPr>
      <dsp:spPr>
        <a:xfrm>
          <a:off x="293902" y="285763"/>
          <a:ext cx="4445845" cy="4429108"/>
        </a:xfrm>
        <a:prstGeom prst="ellipse">
          <a:avLst/>
        </a:prstGeom>
        <a:solidFill>
          <a:schemeClr val="tx2">
            <a:lumMod val="5000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711200">
            <a:lnSpc>
              <a:spcPct val="90000"/>
            </a:lnSpc>
            <a:spcBef>
              <a:spcPct val="0"/>
            </a:spcBef>
            <a:spcAft>
              <a:spcPct val="35000"/>
            </a:spcAft>
            <a:buNone/>
          </a:pPr>
          <a:endParaRPr lang="hu-HU" sz="1600" b="1" kern="1200" dirty="0">
            <a:solidFill>
              <a:schemeClr val="tx2">
                <a:lumMod val="10000"/>
              </a:schemeClr>
            </a:solidFill>
          </a:endParaRPr>
        </a:p>
        <a:p>
          <a:pPr marL="0" lvl="0" indent="0" algn="l" defTabSz="711200">
            <a:lnSpc>
              <a:spcPct val="90000"/>
            </a:lnSpc>
            <a:spcBef>
              <a:spcPct val="0"/>
            </a:spcBef>
            <a:spcAft>
              <a:spcPct val="35000"/>
            </a:spcAft>
            <a:buNone/>
          </a:pPr>
          <a:endParaRPr lang="hu-HU" sz="1600" b="1" kern="1200" dirty="0">
            <a:solidFill>
              <a:schemeClr val="tx2">
                <a:lumMod val="10000"/>
              </a:schemeClr>
            </a:solidFill>
          </a:endParaRPr>
        </a:p>
        <a:p>
          <a:pPr marL="0" lvl="0" indent="0" algn="l" defTabSz="711200">
            <a:lnSpc>
              <a:spcPct val="90000"/>
            </a:lnSpc>
            <a:spcBef>
              <a:spcPct val="0"/>
            </a:spcBef>
            <a:spcAft>
              <a:spcPct val="35000"/>
            </a:spcAft>
            <a:buNone/>
          </a:pPr>
          <a:r>
            <a:rPr lang="hu-HU" sz="1800" b="1" kern="1200" dirty="0">
              <a:solidFill>
                <a:schemeClr val="tx2">
                  <a:lumMod val="10000"/>
                </a:schemeClr>
              </a:solidFill>
            </a:rPr>
            <a:t>I</a:t>
          </a:r>
          <a:r>
            <a:rPr lang="hu-HU" sz="1800" b="1" kern="1200" dirty="0">
              <a:solidFill>
                <a:schemeClr val="tx2">
                  <a:lumMod val="10000"/>
                </a:schemeClr>
              </a:solidFill>
              <a:latin typeface="Constantia" panose="02030602050306030303" pitchFamily="18" charset="0"/>
            </a:rPr>
            <a:t>NTÉZMÉNYI BETAGOZÓDÁS</a:t>
          </a:r>
        </a:p>
        <a:p>
          <a:pPr marL="0" lvl="0" indent="0" algn="l" defTabSz="711200">
            <a:lnSpc>
              <a:spcPct val="90000"/>
            </a:lnSpc>
            <a:spcBef>
              <a:spcPct val="0"/>
            </a:spcBef>
            <a:spcAft>
              <a:spcPct val="35000"/>
            </a:spcAft>
            <a:buNone/>
          </a:pPr>
          <a:r>
            <a:rPr lang="hu-HU" sz="1600" i="1" kern="1200" dirty="0">
              <a:latin typeface="Constantia" panose="02030602050306030303" pitchFamily="18" charset="0"/>
            </a:rPr>
            <a:t>- Az állam-egyház viszonyának alkotmányos meghatározása</a:t>
          </a:r>
        </a:p>
        <a:p>
          <a:pPr marL="0" lvl="0" indent="0" algn="l" defTabSz="711200">
            <a:lnSpc>
              <a:spcPct val="90000"/>
            </a:lnSpc>
            <a:spcBef>
              <a:spcPct val="0"/>
            </a:spcBef>
            <a:spcAft>
              <a:spcPct val="35000"/>
            </a:spcAft>
            <a:buNone/>
          </a:pPr>
          <a:r>
            <a:rPr lang="hu-HU" sz="1600" i="1" kern="1200" dirty="0">
              <a:latin typeface="Constantia" panose="02030602050306030303" pitchFamily="18" charset="0"/>
            </a:rPr>
            <a:t>- A vallási közösségek jogi státusza</a:t>
          </a:r>
        </a:p>
        <a:p>
          <a:pPr marL="0" lvl="0" indent="0" algn="l" defTabSz="711200">
            <a:lnSpc>
              <a:spcPct val="90000"/>
            </a:lnSpc>
            <a:spcBef>
              <a:spcPct val="0"/>
            </a:spcBef>
            <a:spcAft>
              <a:spcPct val="35000"/>
            </a:spcAft>
            <a:buNone/>
          </a:pPr>
          <a:r>
            <a:rPr lang="hu-HU" sz="1600" i="1" kern="1200" dirty="0">
              <a:latin typeface="Constantia" panose="02030602050306030303" pitchFamily="18" charset="0"/>
            </a:rPr>
            <a:t>- Egyházak/vallási közösségek állami támogatása</a:t>
          </a:r>
          <a:endParaRPr lang="hu-HU" sz="1600" kern="1200" dirty="0">
            <a:latin typeface="Constantia" panose="02030602050306030303" pitchFamily="18" charset="0"/>
          </a:endParaRPr>
        </a:p>
        <a:p>
          <a:pPr marL="0" lvl="0" indent="0" algn="l" defTabSz="711200">
            <a:lnSpc>
              <a:spcPct val="90000"/>
            </a:lnSpc>
            <a:spcBef>
              <a:spcPct val="0"/>
            </a:spcBef>
            <a:spcAft>
              <a:spcPct val="35000"/>
            </a:spcAft>
            <a:buNone/>
          </a:pPr>
          <a:r>
            <a:rPr lang="hu-HU" sz="1600" i="1" kern="1200" dirty="0">
              <a:latin typeface="Constantia" panose="02030602050306030303" pitchFamily="18" charset="0"/>
            </a:rPr>
            <a:t>- Közfeladatok ellátása</a:t>
          </a:r>
          <a:endParaRPr lang="hu-HU" sz="1600" kern="1200" dirty="0">
            <a:latin typeface="Constantia" panose="02030602050306030303" pitchFamily="18" charset="0"/>
          </a:endParaRPr>
        </a:p>
        <a:p>
          <a:pPr marL="0" lvl="0" indent="0" algn="l" defTabSz="711200">
            <a:lnSpc>
              <a:spcPct val="90000"/>
            </a:lnSpc>
            <a:spcBef>
              <a:spcPct val="0"/>
            </a:spcBef>
            <a:spcAft>
              <a:spcPct val="35000"/>
            </a:spcAft>
            <a:buNone/>
          </a:pPr>
          <a:endParaRPr lang="hu-HU" sz="1400" kern="1200" dirty="0"/>
        </a:p>
        <a:p>
          <a:pPr marL="57150" lvl="1" indent="-57150" algn="l" defTabSz="488950">
            <a:lnSpc>
              <a:spcPct val="90000"/>
            </a:lnSpc>
            <a:spcBef>
              <a:spcPct val="0"/>
            </a:spcBef>
            <a:spcAft>
              <a:spcPct val="15000"/>
            </a:spcAft>
            <a:buChar char="•"/>
          </a:pPr>
          <a:endParaRPr lang="hu-HU" sz="1100" kern="1200" dirty="0"/>
        </a:p>
        <a:p>
          <a:pPr marL="57150" lvl="1" indent="-57150" algn="l" defTabSz="488950">
            <a:lnSpc>
              <a:spcPct val="90000"/>
            </a:lnSpc>
            <a:spcBef>
              <a:spcPct val="0"/>
            </a:spcBef>
            <a:spcAft>
              <a:spcPct val="15000"/>
            </a:spcAft>
            <a:buChar char="•"/>
          </a:pPr>
          <a:endParaRPr lang="hu-HU" sz="1100" kern="1200" dirty="0"/>
        </a:p>
      </dsp:txBody>
      <dsp:txXfrm>
        <a:off x="914718" y="808050"/>
        <a:ext cx="2563370" cy="3384534"/>
      </dsp:txXfrm>
    </dsp:sp>
    <dsp:sp modelId="{62DA64CE-6E11-458A-ADE1-32100988C060}">
      <dsp:nvSpPr>
        <dsp:cNvPr id="0" name=""/>
        <dsp:cNvSpPr/>
      </dsp:nvSpPr>
      <dsp:spPr>
        <a:xfrm>
          <a:off x="3878369" y="149019"/>
          <a:ext cx="4837066" cy="4732683"/>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hu-HU" sz="1800" b="1" kern="1200" dirty="0"/>
        </a:p>
        <a:p>
          <a:pPr marL="0" lvl="0" indent="0" algn="ctr" defTabSz="800100">
            <a:lnSpc>
              <a:spcPct val="90000"/>
            </a:lnSpc>
            <a:spcBef>
              <a:spcPct val="0"/>
            </a:spcBef>
            <a:spcAft>
              <a:spcPct val="35000"/>
            </a:spcAft>
            <a:buNone/>
          </a:pPr>
          <a:endParaRPr lang="hu-HU" sz="1800" b="1" kern="1200" dirty="0"/>
        </a:p>
        <a:p>
          <a:pPr marL="0" lvl="0" indent="0" algn="ctr" defTabSz="800100">
            <a:lnSpc>
              <a:spcPct val="90000"/>
            </a:lnSpc>
            <a:spcBef>
              <a:spcPct val="0"/>
            </a:spcBef>
            <a:spcAft>
              <a:spcPct val="35000"/>
            </a:spcAft>
            <a:buNone/>
          </a:pPr>
          <a:endParaRPr lang="hu-HU" sz="1800" b="1" kern="1200" dirty="0"/>
        </a:p>
        <a:p>
          <a:pPr marL="0" lvl="0" indent="0" algn="ctr" defTabSz="800100">
            <a:lnSpc>
              <a:spcPct val="90000"/>
            </a:lnSpc>
            <a:spcBef>
              <a:spcPct val="0"/>
            </a:spcBef>
            <a:spcAft>
              <a:spcPct val="35000"/>
            </a:spcAft>
            <a:buNone/>
          </a:pPr>
          <a:endParaRPr lang="hu-HU" sz="1800" b="1" kern="1200" dirty="0"/>
        </a:p>
        <a:p>
          <a:pPr marL="0" lvl="0" indent="0" algn="ctr" defTabSz="800100">
            <a:lnSpc>
              <a:spcPct val="90000"/>
            </a:lnSpc>
            <a:spcBef>
              <a:spcPct val="0"/>
            </a:spcBef>
            <a:spcAft>
              <a:spcPct val="35000"/>
            </a:spcAft>
            <a:buNone/>
          </a:pPr>
          <a:endParaRPr lang="hu-HU" sz="2000" b="1" kern="1200" dirty="0">
            <a:latin typeface="Constantia" panose="02030602050306030303" pitchFamily="18" charset="0"/>
          </a:endParaRPr>
        </a:p>
        <a:p>
          <a:pPr marL="0" lvl="0" indent="0" algn="ctr" defTabSz="800100">
            <a:lnSpc>
              <a:spcPct val="90000"/>
            </a:lnSpc>
            <a:spcBef>
              <a:spcPct val="0"/>
            </a:spcBef>
            <a:spcAft>
              <a:spcPct val="35000"/>
            </a:spcAft>
            <a:buNone/>
          </a:pPr>
          <a:endParaRPr lang="hu-HU" sz="2000" b="1" kern="1200" dirty="0">
            <a:latin typeface="Constantia" panose="02030602050306030303" pitchFamily="18" charset="0"/>
          </a:endParaRPr>
        </a:p>
        <a:p>
          <a:pPr marL="0" lvl="0" indent="0" algn="ctr" defTabSz="800100">
            <a:lnSpc>
              <a:spcPct val="90000"/>
            </a:lnSpc>
            <a:spcBef>
              <a:spcPct val="0"/>
            </a:spcBef>
            <a:spcAft>
              <a:spcPct val="35000"/>
            </a:spcAft>
            <a:buNone/>
          </a:pPr>
          <a:r>
            <a:rPr lang="hu-HU" sz="2000" b="1" kern="1200" dirty="0">
              <a:latin typeface="Constantia" panose="02030602050306030303" pitchFamily="18" charset="0"/>
            </a:rPr>
            <a:t>ERKÖLCSI BETAGOZÓDÁS</a:t>
          </a:r>
        </a:p>
        <a:p>
          <a:pPr marL="0" lvl="0" indent="0" algn="ctr" defTabSz="800100">
            <a:lnSpc>
              <a:spcPct val="90000"/>
            </a:lnSpc>
            <a:spcBef>
              <a:spcPct val="0"/>
            </a:spcBef>
            <a:spcAft>
              <a:spcPct val="35000"/>
            </a:spcAft>
            <a:buNone/>
          </a:pPr>
          <a:endParaRPr lang="hu-HU" sz="1600" kern="1200" dirty="0">
            <a:latin typeface="Constantia" panose="02030602050306030303" pitchFamily="18" charset="0"/>
          </a:endParaRP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     A vallási etika mint közerkölcs jelenik meg</a:t>
          </a:r>
          <a:r>
            <a:rPr lang="hu-HU" sz="1600" b="1" kern="1200" dirty="0">
              <a:latin typeface="Constantia" panose="02030602050306030303" pitchFamily="18" charset="0"/>
            </a:rPr>
            <a:t> </a:t>
          </a: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 házasság</a:t>
          </a: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 szülői jogosultságok, örökbefogadás</a:t>
          </a: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a:t>
          </a:r>
          <a:r>
            <a:rPr lang="en-GB" sz="1600" kern="1200" dirty="0">
              <a:latin typeface="Constantia" panose="02030602050306030303" pitchFamily="18" charset="0"/>
            </a:rPr>
            <a:t> s</a:t>
          </a:r>
          <a:r>
            <a:rPr lang="hu-HU" sz="1600" kern="1200" dirty="0">
              <a:latin typeface="Constantia" panose="02030602050306030303" pitchFamily="18" charset="0"/>
            </a:rPr>
            <a:t>zexualitás</a:t>
          </a:r>
        </a:p>
        <a:p>
          <a:pPr marL="0" lvl="0" indent="0" algn="ctr" defTabSz="800100">
            <a:lnSpc>
              <a:spcPct val="90000"/>
            </a:lnSpc>
            <a:spcBef>
              <a:spcPct val="0"/>
            </a:spcBef>
            <a:spcAft>
              <a:spcPct val="35000"/>
            </a:spcAft>
            <a:buNone/>
          </a:pPr>
          <a:r>
            <a:rPr lang="en-GB" sz="1600" kern="1200" dirty="0">
              <a:latin typeface="Constantia" panose="02030602050306030303" pitchFamily="18" charset="0"/>
            </a:rPr>
            <a:t> </a:t>
          </a:r>
          <a:r>
            <a:rPr lang="hu-HU" sz="1600" kern="1200" dirty="0">
              <a:latin typeface="Constantia" panose="02030602050306030303" pitchFamily="18" charset="0"/>
            </a:rPr>
            <a:t>- reprodukciós jogok</a:t>
          </a:r>
          <a:r>
            <a:rPr lang="en-GB" sz="1600" kern="1200" dirty="0">
              <a:latin typeface="Constantia" panose="02030602050306030303" pitchFamily="18" charset="0"/>
            </a:rPr>
            <a:t>,</a:t>
          </a:r>
          <a:endParaRPr lang="hu-HU" sz="1600" kern="1200" dirty="0">
            <a:latin typeface="Constantia" panose="02030602050306030303" pitchFamily="18" charset="0"/>
          </a:endParaRP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a:t>
          </a:r>
          <a:r>
            <a:rPr lang="en-GB" sz="1600" kern="1200" dirty="0">
              <a:latin typeface="Constantia" panose="02030602050306030303" pitchFamily="18" charset="0"/>
            </a:rPr>
            <a:t> gender</a:t>
          </a:r>
          <a:endParaRPr lang="hu-HU" sz="1600" kern="1200" dirty="0">
            <a:latin typeface="Constantia" panose="02030602050306030303" pitchFamily="18" charset="0"/>
          </a:endParaRP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 b</a:t>
          </a:r>
          <a:r>
            <a:rPr lang="en-GB" sz="1600" kern="1200" dirty="0">
              <a:latin typeface="Constantia" panose="02030602050306030303" pitchFamily="18" charset="0"/>
            </a:rPr>
            <a:t>l</a:t>
          </a:r>
          <a:r>
            <a:rPr lang="hu-HU" sz="1600" kern="1200" dirty="0">
              <a:latin typeface="Constantia" panose="02030602050306030303" pitchFamily="18" charset="0"/>
            </a:rPr>
            <a:t>aszfémia</a:t>
          </a:r>
        </a:p>
        <a:p>
          <a:pPr marL="0" lvl="0" indent="0" algn="ctr" defTabSz="800100">
            <a:lnSpc>
              <a:spcPct val="90000"/>
            </a:lnSpc>
            <a:spcBef>
              <a:spcPct val="0"/>
            </a:spcBef>
            <a:spcAft>
              <a:spcPct val="35000"/>
            </a:spcAft>
            <a:buNone/>
          </a:pPr>
          <a:r>
            <a:rPr lang="hu-HU" sz="1600" kern="1200" dirty="0">
              <a:latin typeface="Constantia" panose="02030602050306030303" pitchFamily="18" charset="0"/>
            </a:rPr>
            <a:t>-</a:t>
          </a:r>
          <a:r>
            <a:rPr lang="en-GB" sz="1600" kern="1200" dirty="0">
              <a:latin typeface="Constantia" panose="02030602050306030303" pitchFamily="18" charset="0"/>
            </a:rPr>
            <a:t> </a:t>
          </a:r>
          <a:r>
            <a:rPr lang="hu-HU" sz="1600" kern="1200" dirty="0">
              <a:latin typeface="Constantia" panose="02030602050306030303" pitchFamily="18" charset="0"/>
            </a:rPr>
            <a:t>o</a:t>
          </a:r>
          <a:r>
            <a:rPr lang="en-GB" sz="1600" kern="1200" dirty="0">
              <a:latin typeface="Constantia" panose="02030602050306030303" pitchFamily="18" charset="0"/>
            </a:rPr>
            <a:t>bs</a:t>
          </a:r>
          <a:r>
            <a:rPr lang="hu-HU" sz="1600" kern="1200" dirty="0">
              <a:latin typeface="Constantia" panose="02030602050306030303" pitchFamily="18" charset="0"/>
            </a:rPr>
            <a:t>zcenitás</a:t>
          </a:r>
        </a:p>
        <a:p>
          <a:pPr marL="0" lvl="0" indent="0" algn="ctr" defTabSz="800100">
            <a:lnSpc>
              <a:spcPct val="90000"/>
            </a:lnSpc>
            <a:spcBef>
              <a:spcPct val="0"/>
            </a:spcBef>
            <a:spcAft>
              <a:spcPct val="35000"/>
            </a:spcAft>
            <a:buNone/>
          </a:pPr>
          <a:endParaRPr lang="hu-HU" sz="1400" kern="1200" dirty="0">
            <a:latin typeface="+mn-lt"/>
          </a:endParaRPr>
        </a:p>
        <a:p>
          <a:pPr marL="0" lvl="0" indent="0" algn="ctr" defTabSz="800100">
            <a:lnSpc>
              <a:spcPct val="90000"/>
            </a:lnSpc>
            <a:spcBef>
              <a:spcPct val="0"/>
            </a:spcBef>
            <a:spcAft>
              <a:spcPct val="35000"/>
            </a:spcAft>
            <a:buNone/>
          </a:pPr>
          <a:endParaRPr lang="hu-HU" sz="1400" b="1" kern="1200" dirty="0">
            <a:latin typeface="+mn-lt"/>
          </a:endParaRPr>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a:p>
          <a:pPr marL="0" lvl="0" indent="0" algn="ctr" defTabSz="800100">
            <a:lnSpc>
              <a:spcPct val="90000"/>
            </a:lnSpc>
            <a:spcBef>
              <a:spcPct val="0"/>
            </a:spcBef>
            <a:spcAft>
              <a:spcPct val="35000"/>
            </a:spcAft>
            <a:buNone/>
          </a:pPr>
          <a:endParaRPr lang="hu-HU" sz="1100" kern="1200" dirty="0"/>
        </a:p>
      </dsp:txBody>
      <dsp:txXfrm>
        <a:off x="5251050" y="707104"/>
        <a:ext cx="2788939" cy="36165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8A6F84-D330-4B0C-9805-19BFAC6BF938}" type="datetimeFigureOut">
              <a:rPr lang="hu-HU" smtClean="0"/>
              <a:pPr/>
              <a:t>2020. 11. 14.</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B94CAC-C937-40DC-817A-A80731CD7BE6}" type="slidenum">
              <a:rPr lang="hu-HU" smtClean="0"/>
              <a:pPr/>
              <a:t>‹#›</a:t>
            </a:fld>
            <a:endParaRPr lang="hu-H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20758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363904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311793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153077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161681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3"/>
          <p:cNvSpPr>
            <a:spLocks noGrp="1"/>
          </p:cNvSpPr>
          <p:nvPr>
            <p:ph type="ftr" sz="quarter" idx="11"/>
          </p:nvPr>
        </p:nvSpPr>
        <p:spPr/>
        <p:txBody>
          <a:bodyPr/>
          <a:lstStyle/>
          <a:p>
            <a:endParaRPr lang="hu-HU"/>
          </a:p>
        </p:txBody>
      </p:sp>
      <p:sp>
        <p:nvSpPr>
          <p:cNvPr id="6" name="Slide Number Placeholder 4"/>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3105755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2"/>
          <p:cNvSpPr>
            <a:spLocks noGrp="1"/>
          </p:cNvSpPr>
          <p:nvPr>
            <p:ph type="ftr" sz="quarter" idx="11"/>
          </p:nvPr>
        </p:nvSpPr>
        <p:spPr/>
        <p:txBody>
          <a:bodyPr/>
          <a:lstStyle/>
          <a:p>
            <a:endParaRPr lang="hu-HU"/>
          </a:p>
        </p:txBody>
      </p:sp>
      <p:sp>
        <p:nvSpPr>
          <p:cNvPr id="6" name="Slide Number Placeholder 3"/>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68044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5"/>
          <p:cNvSpPr>
            <a:spLocks noGrp="1"/>
          </p:cNvSpPr>
          <p:nvPr>
            <p:ph type="ftr" sz="quarter" idx="11"/>
          </p:nvPr>
        </p:nvSpPr>
        <p:spPr/>
        <p:txBody>
          <a:bodyPr/>
          <a:lstStyle/>
          <a:p>
            <a:endParaRPr lang="hu-HU"/>
          </a:p>
        </p:txBody>
      </p:sp>
      <p:sp>
        <p:nvSpPr>
          <p:cNvPr id="6" name="Slide Number Placeholder 6"/>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96716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982251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23315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4124628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26046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1230651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4"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705301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4"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3694801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2908102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D10526-29AB-453F-95D1-ABE13253E623}" type="datetimeFigureOut">
              <a:rPr lang="hu-HU" smtClean="0"/>
              <a:pPr/>
              <a:t>2020. 11. 14.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1CC2838C-6787-4D37-8E6F-83A86E892FA7}" type="slidenum">
              <a:rPr lang="hu-HU" smtClean="0"/>
              <a:pPr/>
              <a:t>‹#›</a:t>
            </a:fld>
            <a:endParaRPr lang="hu-HU"/>
          </a:p>
        </p:txBody>
      </p:sp>
    </p:spTree>
    <p:extLst>
      <p:ext uri="{BB962C8B-B14F-4D97-AF65-F5344CB8AC3E}">
        <p14:creationId xmlns:p14="http://schemas.microsoft.com/office/powerpoint/2010/main" val="305820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DD10526-29AB-453F-95D1-ABE13253E623}" type="datetimeFigureOut">
              <a:rPr lang="hu-HU" smtClean="0"/>
              <a:pPr/>
              <a:t>2020. 11. 14.</a:t>
            </a:fld>
            <a:endParaRPr lang="hu-HU"/>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u-HU"/>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1CC2838C-6787-4D37-8E6F-83A86E892FA7}" type="slidenum">
              <a:rPr lang="hu-HU" smtClean="0"/>
              <a:pPr/>
              <a:t>‹#›</a:t>
            </a:fld>
            <a:endParaRPr lang="hu-HU"/>
          </a:p>
        </p:txBody>
      </p:sp>
    </p:spTree>
    <p:extLst>
      <p:ext uri="{BB962C8B-B14F-4D97-AF65-F5344CB8AC3E}">
        <p14:creationId xmlns:p14="http://schemas.microsoft.com/office/powerpoint/2010/main" val="450623765"/>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ransition>
    <p:cover dir="r"/>
  </p:transition>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2" Type="http://schemas.openxmlformats.org/officeDocument/2006/relationships/hyperlink" Target="https://en.wikipedia.org/wiki/Morality"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net.jogtar.hu/jogszabaly?docid=a1100425.atv#lbj21id2635" TargetMode="External"/><Relationship Id="rId2" Type="http://schemas.openxmlformats.org/officeDocument/2006/relationships/hyperlink" Target="https://net.jogtar.hu/jogszabaly?docid=a1100425.atv#lbj20id2635" TargetMode="External"/><Relationship Id="rId1" Type="http://schemas.openxmlformats.org/officeDocument/2006/relationships/slideLayout" Target="../slideLayouts/slideLayout2.xml"/><Relationship Id="rId5" Type="http://schemas.openxmlformats.org/officeDocument/2006/relationships/hyperlink" Target="https://net.jogtar.hu/jogszabaly?docid=a1100425.atv#lbj23id2635" TargetMode="External"/><Relationship Id="rId4" Type="http://schemas.openxmlformats.org/officeDocument/2006/relationships/hyperlink" Target="https://net.jogtar.hu/jogszabaly?docid=a1100425.atv#lbj22id2635"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ekint.org/ekint_files/File/rovid_kozos_eng_final_eki_tasz_helsinki.pdf" TargetMode="External"/><Relationship Id="rId2" Type="http://schemas.openxmlformats.org/officeDocument/2006/relationships/hyperlink" Target="http://www.amnesty.nl/nieuwsportaal/pers/hungary-proposed-sixth-amendment-constitution-would-be-frontal-attack-human-right" TargetMode="External"/><Relationship Id="rId1" Type="http://schemas.openxmlformats.org/officeDocument/2006/relationships/slideLayout" Target="../slideLayouts/slideLayout2.xml"/><Relationship Id="rId4" Type="http://schemas.openxmlformats.org/officeDocument/2006/relationships/hyperlink" Target="http://www.venice.coe.int/webforms/documents/default.aspx?pdffile=CDL-AD(2012)004-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291"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40918"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3" name="Alcím 2"/>
          <p:cNvSpPr>
            <a:spLocks noGrp="1"/>
          </p:cNvSpPr>
          <p:nvPr>
            <p:ph type="subTitle" idx="1"/>
          </p:nvPr>
        </p:nvSpPr>
        <p:spPr>
          <a:xfrm>
            <a:off x="801291" y="1645920"/>
            <a:ext cx="4439627" cy="4470821"/>
          </a:xfrm>
        </p:spPr>
        <p:txBody>
          <a:bodyPr vert="horz" lIns="91440" tIns="45720" rIns="91440" bIns="45720" rtlCol="0">
            <a:normAutofit/>
          </a:bodyPr>
          <a:lstStyle/>
          <a:p>
            <a:pPr defTabSz="457200">
              <a:buFont typeface="Wingdings 3" charset="2"/>
              <a:buChar char=""/>
            </a:pPr>
            <a:endParaRPr lang="en-US" dirty="0">
              <a:solidFill>
                <a:schemeClr val="tx1"/>
              </a:solidFill>
            </a:endParaRPr>
          </a:p>
          <a:p>
            <a:pPr algn="ctr" defTabSz="457200"/>
            <a:endParaRPr lang="hu-HU" dirty="0">
              <a:solidFill>
                <a:schemeClr val="tx1"/>
              </a:solidFill>
              <a:latin typeface="Constantia" panose="02030602050306030303" pitchFamily="18" charset="0"/>
            </a:endParaRPr>
          </a:p>
          <a:p>
            <a:pPr algn="ctr" defTabSz="457200"/>
            <a:r>
              <a:rPr lang="en-US" dirty="0">
                <a:solidFill>
                  <a:schemeClr val="tx1"/>
                </a:solidFill>
                <a:latin typeface="Constantia" panose="02030602050306030303" pitchFamily="18" charset="0"/>
              </a:rPr>
              <a:t>Dr </a:t>
            </a:r>
            <a:r>
              <a:rPr lang="en-US" dirty="0" err="1">
                <a:solidFill>
                  <a:schemeClr val="tx1"/>
                </a:solidFill>
                <a:latin typeface="Constantia" panose="02030602050306030303" pitchFamily="18" charset="0"/>
              </a:rPr>
              <a:t>Júlia</a:t>
            </a:r>
            <a:r>
              <a:rPr lang="en-US" dirty="0">
                <a:solidFill>
                  <a:schemeClr val="tx1"/>
                </a:solidFill>
                <a:latin typeface="Constantia" panose="02030602050306030303" pitchFamily="18" charset="0"/>
              </a:rPr>
              <a:t> Mink</a:t>
            </a:r>
          </a:p>
          <a:p>
            <a:pPr algn="ctr" defTabSz="457200"/>
            <a:r>
              <a:rPr lang="en-US" dirty="0">
                <a:solidFill>
                  <a:schemeClr val="tx1"/>
                </a:solidFill>
                <a:latin typeface="Constantia" panose="02030602050306030303" pitchFamily="18" charset="0"/>
              </a:rPr>
              <a:t>2020</a:t>
            </a:r>
          </a:p>
          <a:p>
            <a:pPr algn="ctr" defTabSz="457200"/>
            <a:r>
              <a:rPr lang="en-US" sz="1600" dirty="0">
                <a:solidFill>
                  <a:schemeClr val="tx1"/>
                </a:solidFill>
                <a:latin typeface="Constantia" panose="02030602050306030303" pitchFamily="18" charset="0"/>
              </a:rPr>
              <a:t>PALETTA ELŐADÁSOK</a:t>
            </a:r>
          </a:p>
          <a:p>
            <a:pPr algn="ctr" defTabSz="457200"/>
            <a:r>
              <a:rPr lang="en-US" sz="1600" dirty="0">
                <a:solidFill>
                  <a:schemeClr val="tx1"/>
                </a:solidFill>
                <a:latin typeface="Constantia" panose="02030602050306030303" pitchFamily="18" charset="0"/>
              </a:rPr>
              <a:t>WJLF </a:t>
            </a:r>
            <a:endParaRPr lang="hu-HU" sz="1600" dirty="0">
              <a:solidFill>
                <a:schemeClr val="tx1"/>
              </a:solidFill>
              <a:latin typeface="Constantia" panose="02030602050306030303" pitchFamily="18" charset="0"/>
            </a:endParaRPr>
          </a:p>
          <a:p>
            <a:pPr algn="ctr" defTabSz="457200"/>
            <a:r>
              <a:rPr lang="en-US" sz="1600" dirty="0" err="1">
                <a:solidFill>
                  <a:schemeClr val="tx1"/>
                </a:solidFill>
                <a:latin typeface="Constantia" panose="02030602050306030303" pitchFamily="18" charset="0"/>
              </a:rPr>
              <a:t>Doktori</a:t>
            </a:r>
            <a:r>
              <a:rPr lang="en-US" sz="1600" dirty="0">
                <a:solidFill>
                  <a:schemeClr val="tx1"/>
                </a:solidFill>
                <a:latin typeface="Constantia" panose="02030602050306030303" pitchFamily="18" charset="0"/>
              </a:rPr>
              <a:t> </a:t>
            </a:r>
            <a:r>
              <a:rPr lang="en-US" sz="1600" dirty="0" err="1">
                <a:solidFill>
                  <a:schemeClr val="tx1"/>
                </a:solidFill>
                <a:latin typeface="Constantia" panose="02030602050306030303" pitchFamily="18" charset="0"/>
              </a:rPr>
              <a:t>Iskola</a:t>
            </a:r>
            <a:r>
              <a:rPr lang="en-US" sz="1600" dirty="0">
                <a:solidFill>
                  <a:schemeClr val="tx1"/>
                </a:solidFill>
                <a:latin typeface="Constantia" panose="02030602050306030303" pitchFamily="18" charset="0"/>
              </a:rPr>
              <a:t> </a:t>
            </a:r>
            <a:r>
              <a:rPr lang="en-US" sz="1600" dirty="0" err="1">
                <a:solidFill>
                  <a:schemeClr val="tx1"/>
                </a:solidFill>
                <a:latin typeface="Constantia" panose="02030602050306030303" pitchFamily="18" charset="0"/>
              </a:rPr>
              <a:t>előkészítő</a:t>
            </a:r>
            <a:endParaRPr lang="en-US" sz="1600" dirty="0">
              <a:solidFill>
                <a:schemeClr val="tx1"/>
              </a:solidFill>
              <a:latin typeface="Constantia" panose="02030602050306030303" pitchFamily="18" charset="0"/>
            </a:endParaRPr>
          </a:p>
        </p:txBody>
      </p:sp>
      <p:sp>
        <p:nvSpPr>
          <p:cNvPr id="26" name="Freeform: Shape 2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00816"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Cím 1"/>
          <p:cNvSpPr>
            <a:spLocks noGrp="1"/>
          </p:cNvSpPr>
          <p:nvPr>
            <p:ph type="ctrTitle"/>
          </p:nvPr>
        </p:nvSpPr>
        <p:spPr>
          <a:xfrm>
            <a:off x="5820421" y="1645920"/>
            <a:ext cx="2833722" cy="4470821"/>
          </a:xfrm>
        </p:spPr>
        <p:txBody>
          <a:bodyPr vert="horz" lIns="91440" tIns="45720" rIns="91440" bIns="45720" rtlCol="0" anchor="t">
            <a:normAutofit/>
          </a:bodyPr>
          <a:lstStyle/>
          <a:p>
            <a:pPr defTabSz="457200"/>
            <a:br>
              <a:rPr lang="en-US" sz="2900" b="1" i="0" kern="1200" dirty="0">
                <a:solidFill>
                  <a:srgbClr val="FFFFFF"/>
                </a:solidFill>
                <a:latin typeface="Constantia" panose="02030602050306030303" pitchFamily="18" charset="0"/>
              </a:rPr>
            </a:br>
            <a:r>
              <a:rPr lang="en-US" sz="2900" b="1" i="0" kern="1200" dirty="0">
                <a:solidFill>
                  <a:srgbClr val="FFFFFF"/>
                </a:solidFill>
                <a:latin typeface="Constantia" panose="02030602050306030303" pitchFamily="18" charset="0"/>
              </a:rPr>
              <a:t>A </a:t>
            </a:r>
            <a:r>
              <a:rPr lang="en-US" sz="2900" b="1" i="0" kern="1200" dirty="0" err="1">
                <a:solidFill>
                  <a:srgbClr val="FFFFFF"/>
                </a:solidFill>
                <a:latin typeface="Constantia" panose="02030602050306030303" pitchFamily="18" charset="0"/>
              </a:rPr>
              <a:t>jogállamiság</a:t>
            </a:r>
            <a:r>
              <a:rPr lang="en-US" sz="2900" b="1" i="0" kern="1200" dirty="0">
                <a:solidFill>
                  <a:srgbClr val="FFFFFF"/>
                </a:solidFill>
                <a:latin typeface="Constantia" panose="02030602050306030303" pitchFamily="18" charset="0"/>
              </a:rPr>
              <a:t> </a:t>
            </a:r>
            <a:r>
              <a:rPr lang="en-US" sz="2900" b="1" i="0" kern="1200" dirty="0" err="1">
                <a:solidFill>
                  <a:srgbClr val="FFFFFF"/>
                </a:solidFill>
                <a:latin typeface="Constantia" panose="02030602050306030303" pitchFamily="18" charset="0"/>
              </a:rPr>
              <a:t>és</a:t>
            </a:r>
            <a:r>
              <a:rPr lang="en-US" sz="2900" b="1" i="0" kern="1200" dirty="0">
                <a:solidFill>
                  <a:srgbClr val="FFFFFF"/>
                </a:solidFill>
                <a:latin typeface="Constantia" panose="02030602050306030303" pitchFamily="18" charset="0"/>
              </a:rPr>
              <a:t> a </a:t>
            </a:r>
            <a:r>
              <a:rPr lang="en-US" sz="2900" b="1" i="0" kern="1200" dirty="0" err="1">
                <a:solidFill>
                  <a:srgbClr val="FFFFFF"/>
                </a:solidFill>
                <a:latin typeface="Constantia" panose="02030602050306030303" pitchFamily="18" charset="0"/>
              </a:rPr>
              <a:t>szekuláris</a:t>
            </a:r>
            <a:r>
              <a:rPr lang="en-US" sz="2900" b="1" i="0" kern="1200" dirty="0">
                <a:solidFill>
                  <a:srgbClr val="FFFFFF"/>
                </a:solidFill>
                <a:latin typeface="Constantia" panose="02030602050306030303" pitchFamily="18" charset="0"/>
              </a:rPr>
              <a:t> </a:t>
            </a:r>
            <a:r>
              <a:rPr lang="en-US" sz="2900" b="1" i="0" kern="1200" dirty="0" err="1">
                <a:solidFill>
                  <a:srgbClr val="FFFFFF"/>
                </a:solidFill>
                <a:latin typeface="Constantia" panose="02030602050306030303" pitchFamily="18" charset="0"/>
              </a:rPr>
              <a:t>ál</a:t>
            </a:r>
            <a:r>
              <a:rPr lang="hu-HU" sz="2900" b="1" i="0" kern="1200">
                <a:solidFill>
                  <a:srgbClr val="FFFFFF"/>
                </a:solidFill>
                <a:latin typeface="Constantia" panose="02030602050306030303" pitchFamily="18" charset="0"/>
              </a:rPr>
              <a:t>l</a:t>
            </a:r>
            <a:r>
              <a:rPr lang="en-US" sz="2900" b="1" i="0" kern="1200">
                <a:solidFill>
                  <a:srgbClr val="FFFFFF"/>
                </a:solidFill>
                <a:latin typeface="Constantia" panose="02030602050306030303" pitchFamily="18" charset="0"/>
              </a:rPr>
              <a:t>am </a:t>
            </a:r>
            <a:r>
              <a:rPr lang="en-US" sz="2900" b="1" i="0" kern="1200" dirty="0" err="1">
                <a:solidFill>
                  <a:srgbClr val="FFFFFF"/>
                </a:solidFill>
                <a:latin typeface="Constantia" panose="02030602050306030303" pitchFamily="18" charset="0"/>
              </a:rPr>
              <a:t>lebontása</a:t>
            </a:r>
            <a:endParaRPr lang="en-US" sz="2900" b="1" i="0" kern="1200" dirty="0">
              <a:solidFill>
                <a:srgbClr val="FFFFFF"/>
              </a:solidFill>
              <a:latin typeface="Constantia" panose="02030602050306030303" pitchFamily="18" charset="0"/>
            </a:endParaRP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C2CB7-8079-45DD-8339-58966139FB7D}"/>
              </a:ext>
            </a:extLst>
          </p:cNvPr>
          <p:cNvSpPr>
            <a:spLocks noGrp="1"/>
          </p:cNvSpPr>
          <p:nvPr>
            <p:ph type="title"/>
          </p:nvPr>
        </p:nvSpPr>
        <p:spPr>
          <a:xfrm>
            <a:off x="484710" y="452718"/>
            <a:ext cx="7055380" cy="960058"/>
          </a:xfrm>
        </p:spPr>
        <p:txBody>
          <a:bodyPr/>
          <a:lstStyle/>
          <a:p>
            <a:r>
              <a:rPr lang="hu-HU" dirty="0">
                <a:latin typeface="Constantia" panose="02030602050306030303" pitchFamily="18" charset="0"/>
              </a:rPr>
              <a:t>Nézeteink a jogállamiságról</a:t>
            </a:r>
            <a:endParaRPr lang="de-DE" dirty="0">
              <a:latin typeface="Constantia" panose="02030602050306030303" pitchFamily="18" charset="0"/>
            </a:endParaRPr>
          </a:p>
        </p:txBody>
      </p:sp>
      <p:sp>
        <p:nvSpPr>
          <p:cNvPr id="3" name="Content Placeholder 2">
            <a:extLst>
              <a:ext uri="{FF2B5EF4-FFF2-40B4-BE49-F238E27FC236}">
                <a16:creationId xmlns:a16="http://schemas.microsoft.com/office/drawing/2014/main" id="{DBC1F03F-60BA-4A50-A9C5-FCE3616FC33C}"/>
              </a:ext>
            </a:extLst>
          </p:cNvPr>
          <p:cNvSpPr>
            <a:spLocks noGrp="1"/>
          </p:cNvSpPr>
          <p:nvPr>
            <p:ph idx="1"/>
          </p:nvPr>
        </p:nvSpPr>
        <p:spPr>
          <a:xfrm>
            <a:off x="827700" y="1412777"/>
            <a:ext cx="6711654" cy="4464496"/>
          </a:xfrm>
        </p:spPr>
        <p:txBody>
          <a:bodyPr>
            <a:normAutofit fontScale="77500" lnSpcReduction="20000"/>
          </a:bodyPr>
          <a:lstStyle/>
          <a:p>
            <a:pPr marL="0" indent="0">
              <a:buNone/>
            </a:pPr>
            <a:r>
              <a:rPr lang="hu-HU" dirty="0">
                <a:latin typeface="Constantia" panose="02030602050306030303" pitchFamily="18" charset="0"/>
              </a:rPr>
              <a:t>„</a:t>
            </a:r>
            <a:r>
              <a:rPr lang="de-DE" b="1" dirty="0">
                <a:latin typeface="Constantia" panose="02030602050306030303" pitchFamily="18" charset="0"/>
              </a:rPr>
              <a:t>Minden rendszer lehet jogállam</a:t>
            </a:r>
            <a:r>
              <a:rPr lang="de-DE" dirty="0">
                <a:latin typeface="Constantia" panose="02030602050306030303" pitchFamily="18" charset="0"/>
              </a:rPr>
              <a:t>, csak azon múlik, hogy milyen jogi kereteket tudsz köré építeni. Ha a jogi kreálmány szerint jogállamban élsz, akkor jogi értelemben valóban jogállamról beszélünk. Kár, hogy a jogrendszernek semmi köze a globális és morális mghatározásokhoz.</a:t>
            </a:r>
            <a:r>
              <a:rPr lang="hu-HU" dirty="0">
                <a:latin typeface="Constantia" panose="02030602050306030303" pitchFamily="18" charset="0"/>
              </a:rPr>
              <a:t>” </a:t>
            </a:r>
          </a:p>
          <a:p>
            <a:pPr marL="0" indent="0">
              <a:buNone/>
            </a:pPr>
            <a:r>
              <a:rPr lang="hu-HU" i="1" dirty="0">
                <a:latin typeface="Constantia" panose="02030602050306030303" pitchFamily="18" charset="0"/>
              </a:rPr>
              <a:t>KZ. facebookozó honpolgár</a:t>
            </a:r>
            <a:endParaRPr lang="de-DE" i="1" dirty="0">
              <a:latin typeface="Constantia" panose="02030602050306030303" pitchFamily="18" charset="0"/>
            </a:endParaRP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A </a:t>
            </a:r>
            <a:r>
              <a:rPr lang="hu-HU" b="1" dirty="0">
                <a:latin typeface="Constantia" panose="02030602050306030303" pitchFamily="18" charset="0"/>
              </a:rPr>
              <a:t>jogállamiságnak nincs egzakt fogalma</a:t>
            </a:r>
            <a:r>
              <a:rPr lang="hu-HU" dirty="0">
                <a:latin typeface="Constantia" panose="02030602050306030303" pitchFamily="18" charset="0"/>
              </a:rPr>
              <a:t>: „</a:t>
            </a:r>
            <a:r>
              <a:rPr lang="de-DE" dirty="0">
                <a:latin typeface="Constantia" panose="02030602050306030303" pitchFamily="18" charset="0"/>
              </a:rPr>
              <a:t>A jogállamiság témája csak az egymást kölcsönösen tisztelő tagállamok párbeszéde keretében képzelhető el, de nincs zsinórmértéke</a:t>
            </a:r>
            <a:r>
              <a:rPr lang="hu-HU" dirty="0">
                <a:latin typeface="Constantia" panose="02030602050306030303" pitchFamily="18" charset="0"/>
              </a:rPr>
              <a:t>...</a:t>
            </a:r>
            <a:r>
              <a:rPr lang="de-DE" dirty="0">
                <a:latin typeface="Constantia" panose="02030602050306030303" pitchFamily="18" charset="0"/>
              </a:rPr>
              <a:t>. a jogállamiság elsődleges, de ha ezt a jogállamiságot különböző politikai célokra zsarolóeszközként próbálják használni, akkor lesz a jog uralmának vége. Ha nincs meghatározva, mi az a norma, amelynek meg kell felelni, amihez akár pénzügyi szankciók is párosulhatnak, az maga a jog uralmának a vége</a:t>
            </a:r>
            <a:r>
              <a:rPr lang="hu-HU" dirty="0">
                <a:latin typeface="Constantia" panose="02030602050306030303" pitchFamily="18" charset="0"/>
              </a:rPr>
              <a:t>...” </a:t>
            </a:r>
            <a:r>
              <a:rPr lang="hu-HU" i="1" dirty="0">
                <a:latin typeface="Constantia" panose="02030602050306030303" pitchFamily="18" charset="0"/>
              </a:rPr>
              <a:t>V.J. Magyarország Igazságügyi Minisztere, a Miskolci Egyetem Állam és Jogtudományi Karának büszkesége</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Mire XY. </a:t>
            </a:r>
            <a:r>
              <a:rPr lang="hu-HU">
                <a:latin typeface="Constantia" panose="02030602050306030303" pitchFamily="18" charset="0"/>
              </a:rPr>
              <a:t>kicsit kevésbé egyszeri </a:t>
            </a:r>
            <a:r>
              <a:rPr lang="hu-HU" dirty="0">
                <a:latin typeface="Constantia" panose="02030602050306030303" pitchFamily="18" charset="0"/>
              </a:rPr>
              <a:t>honpolgár megjegyzi:</a:t>
            </a:r>
          </a:p>
          <a:p>
            <a:pPr marL="0" indent="0">
              <a:buNone/>
            </a:pPr>
            <a:r>
              <a:rPr lang="hu-HU" dirty="0">
                <a:latin typeface="Constantia" panose="02030602050306030303" pitchFamily="18" charset="0"/>
              </a:rPr>
              <a:t>„</a:t>
            </a:r>
            <a:r>
              <a:rPr lang="hu-HU" b="1" dirty="0">
                <a:latin typeface="Constantia" panose="02030602050306030303" pitchFamily="18" charset="0"/>
              </a:rPr>
              <a:t>jó szakma ez a jog...</a:t>
            </a:r>
            <a:r>
              <a:rPr lang="hu-HU" dirty="0">
                <a:latin typeface="Constantia" panose="02030602050306030303" pitchFamily="18" charset="0"/>
              </a:rPr>
              <a:t>”</a:t>
            </a:r>
            <a:endParaRPr lang="de-DE" dirty="0">
              <a:latin typeface="Constantia" panose="02030602050306030303" pitchFamily="18" charset="0"/>
            </a:endParaRPr>
          </a:p>
        </p:txBody>
      </p:sp>
    </p:spTree>
    <p:extLst>
      <p:ext uri="{BB962C8B-B14F-4D97-AF65-F5344CB8AC3E}">
        <p14:creationId xmlns:p14="http://schemas.microsoft.com/office/powerpoint/2010/main" val="846954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6F8CE-1670-48DD-9F5B-B36F2E366229}"/>
              </a:ext>
            </a:extLst>
          </p:cNvPr>
          <p:cNvSpPr>
            <a:spLocks noGrp="1"/>
          </p:cNvSpPr>
          <p:nvPr>
            <p:ph type="title"/>
          </p:nvPr>
        </p:nvSpPr>
        <p:spPr/>
        <p:txBody>
          <a:bodyPr/>
          <a:lstStyle/>
          <a:p>
            <a:pPr algn="ctr"/>
            <a:r>
              <a:rPr lang="en-US" sz="4400" b="1" i="0" kern="1200" dirty="0">
                <a:solidFill>
                  <a:srgbClr val="FFFFFF"/>
                </a:solidFill>
                <a:latin typeface="Constantia" panose="02030602050306030303" pitchFamily="18" charset="0"/>
              </a:rPr>
              <a:t>A </a:t>
            </a:r>
            <a:r>
              <a:rPr lang="en-US" sz="4400" b="1" i="0" kern="1200" dirty="0" err="1">
                <a:solidFill>
                  <a:srgbClr val="FFFFFF"/>
                </a:solidFill>
                <a:latin typeface="Constantia" panose="02030602050306030303" pitchFamily="18" charset="0"/>
              </a:rPr>
              <a:t>jogállamiság</a:t>
            </a:r>
            <a:r>
              <a:rPr lang="en-US" sz="4400" b="1" i="0" kern="1200" dirty="0">
                <a:solidFill>
                  <a:srgbClr val="FFFFFF"/>
                </a:solidFill>
                <a:latin typeface="Constantia" panose="02030602050306030303" pitchFamily="18" charset="0"/>
              </a:rPr>
              <a:t> </a:t>
            </a:r>
            <a:r>
              <a:rPr lang="en-US" sz="4400" b="1" i="0" kern="1200" dirty="0" err="1">
                <a:solidFill>
                  <a:srgbClr val="FFFFFF"/>
                </a:solidFill>
                <a:latin typeface="Constantia" panose="02030602050306030303" pitchFamily="18" charset="0"/>
              </a:rPr>
              <a:t>és</a:t>
            </a:r>
            <a:r>
              <a:rPr lang="en-US" sz="4400" b="1" i="0" kern="1200" dirty="0">
                <a:solidFill>
                  <a:srgbClr val="FFFFFF"/>
                </a:solidFill>
                <a:latin typeface="Constantia" panose="02030602050306030303" pitchFamily="18" charset="0"/>
              </a:rPr>
              <a:t> a </a:t>
            </a:r>
            <a:r>
              <a:rPr lang="en-US" sz="4400" b="1" i="0" kern="1200" dirty="0" err="1">
                <a:solidFill>
                  <a:srgbClr val="FFFFFF"/>
                </a:solidFill>
                <a:latin typeface="Constantia" panose="02030602050306030303" pitchFamily="18" charset="0"/>
              </a:rPr>
              <a:t>szekuláris</a:t>
            </a:r>
            <a:r>
              <a:rPr lang="en-US" sz="4400" b="1" i="0" kern="1200" dirty="0">
                <a:solidFill>
                  <a:srgbClr val="FFFFFF"/>
                </a:solidFill>
                <a:latin typeface="Constantia" panose="02030602050306030303" pitchFamily="18" charset="0"/>
              </a:rPr>
              <a:t> </a:t>
            </a:r>
            <a:r>
              <a:rPr lang="en-US" sz="4400" b="1" i="0" kern="1200" dirty="0" err="1">
                <a:solidFill>
                  <a:srgbClr val="FFFFFF"/>
                </a:solidFill>
                <a:latin typeface="Constantia" panose="02030602050306030303" pitchFamily="18" charset="0"/>
              </a:rPr>
              <a:t>álam</a:t>
            </a:r>
            <a:r>
              <a:rPr lang="en-US" sz="4400" b="1" i="0" kern="1200" dirty="0">
                <a:solidFill>
                  <a:srgbClr val="FFFFFF"/>
                </a:solidFill>
                <a:latin typeface="Constantia" panose="02030602050306030303" pitchFamily="18" charset="0"/>
              </a:rPr>
              <a:t> </a:t>
            </a:r>
            <a:r>
              <a:rPr lang="en-US" sz="4400" b="1" i="0" kern="1200" dirty="0" err="1">
                <a:solidFill>
                  <a:srgbClr val="FFFFFF"/>
                </a:solidFill>
                <a:latin typeface="Constantia" panose="02030602050306030303" pitchFamily="18" charset="0"/>
              </a:rPr>
              <a:t>lebontása</a:t>
            </a:r>
            <a:endParaRPr lang="de-DE" dirty="0"/>
          </a:p>
        </p:txBody>
      </p:sp>
      <p:sp>
        <p:nvSpPr>
          <p:cNvPr id="3" name="Content Placeholder 2">
            <a:extLst>
              <a:ext uri="{FF2B5EF4-FFF2-40B4-BE49-F238E27FC236}">
                <a16:creationId xmlns:a16="http://schemas.microsoft.com/office/drawing/2014/main" id="{B78529AA-4E90-4F66-9975-5D39C4039EEC}"/>
              </a:ext>
            </a:extLst>
          </p:cNvPr>
          <p:cNvSpPr>
            <a:spLocks noGrp="1"/>
          </p:cNvSpPr>
          <p:nvPr>
            <p:ph idx="1"/>
          </p:nvPr>
        </p:nvSpPr>
        <p:spPr/>
        <p:txBody>
          <a:bodyPr>
            <a:normAutofit/>
          </a:bodyPr>
          <a:lstStyle/>
          <a:p>
            <a:endParaRPr lang="hu-HU" sz="2400" dirty="0">
              <a:latin typeface="Constantia" panose="02030602050306030303" pitchFamily="18" charset="0"/>
            </a:endParaRPr>
          </a:p>
          <a:p>
            <a:pPr marL="0" indent="0">
              <a:buNone/>
            </a:pPr>
            <a:r>
              <a:rPr lang="hu-HU" sz="2400" dirty="0">
                <a:latin typeface="Constantia" panose="02030602050306030303" pitchFamily="18" charset="0"/>
              </a:rPr>
              <a:t>I. Az alkotmányos demokrácia, jogállamiság és a szekuláris állam meghatározása</a:t>
            </a:r>
          </a:p>
          <a:p>
            <a:pPr marL="0" indent="0">
              <a:buNone/>
            </a:pPr>
            <a:r>
              <a:rPr lang="hu-HU" sz="2400" dirty="0">
                <a:latin typeface="Constantia" panose="02030602050306030303" pitchFamily="18" charset="0"/>
              </a:rPr>
              <a:t>II. Az alkotmányos demokrácia és a jogállamiság lebontása, valamint ennek következményei Magyarországon</a:t>
            </a:r>
          </a:p>
          <a:p>
            <a:pPr marL="0" indent="0">
              <a:buNone/>
            </a:pPr>
            <a:r>
              <a:rPr lang="hu-HU" sz="2400" dirty="0">
                <a:latin typeface="Constantia" panose="02030602050306030303" pitchFamily="18" charset="0"/>
              </a:rPr>
              <a:t>III. A szekuláris állam lebontása és ennek következményei Magyarországon</a:t>
            </a:r>
          </a:p>
          <a:p>
            <a:pPr marL="0" indent="0">
              <a:buNone/>
            </a:pPr>
            <a:r>
              <a:rPr lang="hu-HU" sz="2400" dirty="0">
                <a:latin typeface="Constantia" panose="02030602050306030303" pitchFamily="18" charset="0"/>
              </a:rPr>
              <a:t>IV. Merre tovább?</a:t>
            </a:r>
            <a:endParaRPr lang="de-DE" sz="2400" dirty="0">
              <a:latin typeface="Constantia" panose="02030602050306030303" pitchFamily="18" charset="0"/>
            </a:endParaRPr>
          </a:p>
        </p:txBody>
      </p:sp>
    </p:spTree>
    <p:extLst>
      <p:ext uri="{BB962C8B-B14F-4D97-AF65-F5344CB8AC3E}">
        <p14:creationId xmlns:p14="http://schemas.microsoft.com/office/powerpoint/2010/main" val="101001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71AB7-2947-47A4-B2CA-1E2A55FB810C}"/>
              </a:ext>
            </a:extLst>
          </p:cNvPr>
          <p:cNvSpPr>
            <a:spLocks noGrp="1"/>
          </p:cNvSpPr>
          <p:nvPr>
            <p:ph type="title"/>
          </p:nvPr>
        </p:nvSpPr>
        <p:spPr>
          <a:xfrm>
            <a:off x="484710" y="452718"/>
            <a:ext cx="7055380" cy="1752146"/>
          </a:xfrm>
        </p:spPr>
        <p:txBody>
          <a:bodyPr/>
          <a:lstStyle/>
          <a:p>
            <a:pPr algn="ctr"/>
            <a:br>
              <a:rPr lang="hu-HU" dirty="0">
                <a:latin typeface="Constantia" panose="02030602050306030303" pitchFamily="18" charset="0"/>
              </a:rPr>
            </a:br>
            <a:r>
              <a:rPr lang="hu-HU" dirty="0">
                <a:latin typeface="Constantia" panose="02030602050306030303" pitchFamily="18" charset="0"/>
              </a:rPr>
              <a:t>I.</a:t>
            </a:r>
            <a:endParaRPr lang="de-DE" dirty="0">
              <a:latin typeface="Constantia" panose="02030602050306030303" pitchFamily="18" charset="0"/>
            </a:endParaRPr>
          </a:p>
        </p:txBody>
      </p:sp>
      <p:sp>
        <p:nvSpPr>
          <p:cNvPr id="3" name="Content Placeholder 2">
            <a:extLst>
              <a:ext uri="{FF2B5EF4-FFF2-40B4-BE49-F238E27FC236}">
                <a16:creationId xmlns:a16="http://schemas.microsoft.com/office/drawing/2014/main" id="{137D47BF-5B0D-4A58-B5AA-C7EF717FC8A0}"/>
              </a:ext>
            </a:extLst>
          </p:cNvPr>
          <p:cNvSpPr>
            <a:spLocks noGrp="1"/>
          </p:cNvSpPr>
          <p:nvPr>
            <p:ph idx="1"/>
          </p:nvPr>
        </p:nvSpPr>
        <p:spPr/>
        <p:txBody>
          <a:bodyPr/>
          <a:lstStyle/>
          <a:p>
            <a:pPr marL="0" indent="0" algn="ctr">
              <a:buNone/>
            </a:pPr>
            <a:endParaRPr lang="hu-HU" sz="3600" dirty="0">
              <a:latin typeface="Constantia" panose="02030602050306030303" pitchFamily="18" charset="0"/>
            </a:endParaRPr>
          </a:p>
          <a:p>
            <a:pPr marL="0" indent="0" algn="ctr">
              <a:buNone/>
            </a:pPr>
            <a:r>
              <a:rPr lang="hu-HU" sz="3600" dirty="0">
                <a:latin typeface="Constantia" panose="02030602050306030303" pitchFamily="18" charset="0"/>
              </a:rPr>
              <a:t>Az alkotmányos demokrácia, jogállamiság és a szekuláris állam meghatározása</a:t>
            </a:r>
          </a:p>
          <a:p>
            <a:pPr marL="0" indent="0">
              <a:buNone/>
            </a:pPr>
            <a:endParaRPr lang="de-DE" dirty="0"/>
          </a:p>
        </p:txBody>
      </p:sp>
    </p:spTree>
    <p:extLst>
      <p:ext uri="{BB962C8B-B14F-4D97-AF65-F5344CB8AC3E}">
        <p14:creationId xmlns:p14="http://schemas.microsoft.com/office/powerpoint/2010/main" val="1701969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22CF-68B3-43D2-B436-4AE5861E0071}"/>
              </a:ext>
            </a:extLst>
          </p:cNvPr>
          <p:cNvSpPr>
            <a:spLocks noGrp="1"/>
          </p:cNvSpPr>
          <p:nvPr>
            <p:ph type="title"/>
          </p:nvPr>
        </p:nvSpPr>
        <p:spPr>
          <a:xfrm>
            <a:off x="484583" y="452718"/>
            <a:ext cx="7053542" cy="1400530"/>
          </a:xfrm>
        </p:spPr>
        <p:txBody>
          <a:bodyPr>
            <a:normAutofit/>
          </a:bodyPr>
          <a:lstStyle/>
          <a:p>
            <a:r>
              <a:rPr lang="hu-HU" b="1" dirty="0">
                <a:latin typeface="Constantia" panose="02030602050306030303" pitchFamily="18" charset="0"/>
              </a:rPr>
              <a:t>Alkotmányos demokrácia</a:t>
            </a:r>
            <a:endParaRPr lang="de-DE" b="1" dirty="0">
              <a:latin typeface="Constantia" panose="02030602050306030303" pitchFamily="18" charset="0"/>
            </a:endParaRPr>
          </a:p>
        </p:txBody>
      </p:sp>
      <p:sp>
        <p:nvSpPr>
          <p:cNvPr id="29" name="Rectangle 31">
            <a:extLst>
              <a:ext uri="{FF2B5EF4-FFF2-40B4-BE49-F238E27FC236}">
                <a16:creationId xmlns:a16="http://schemas.microsoft.com/office/drawing/2014/main" id="{909FE742-1A27-4AEF-B5F0-F8C383EAB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21" name="Content Placeholder 2">
            <a:extLst>
              <a:ext uri="{FF2B5EF4-FFF2-40B4-BE49-F238E27FC236}">
                <a16:creationId xmlns:a16="http://schemas.microsoft.com/office/drawing/2014/main" id="{F6E158E7-A7F3-4C8F-8C2B-86FA2B6A2603}"/>
              </a:ext>
            </a:extLst>
          </p:cNvPr>
          <p:cNvGraphicFramePr>
            <a:graphicFrameLocks noGrp="1"/>
          </p:cNvGraphicFramePr>
          <p:nvPr>
            <p:ph idx="1"/>
            <p:extLst>
              <p:ext uri="{D42A27DB-BD31-4B8C-83A1-F6EECF244321}">
                <p14:modId xmlns:p14="http://schemas.microsoft.com/office/powerpoint/2010/main" val="4130670528"/>
              </p:ext>
            </p:extLst>
          </p:nvPr>
        </p:nvGraphicFramePr>
        <p:xfrm>
          <a:off x="483847" y="1916832"/>
          <a:ext cx="8192609" cy="4331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9608968"/>
      </p:ext>
    </p:extLst>
  </p:cSld>
  <p:clrMapOvr>
    <a:masterClrMapping/>
  </p:clrMapOvr>
  <p:transition>
    <p:cover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4B29-4E96-41DD-A11D-BC6A1C29D618}"/>
              </a:ext>
            </a:extLst>
          </p:cNvPr>
          <p:cNvSpPr>
            <a:spLocks noGrp="1"/>
          </p:cNvSpPr>
          <p:nvPr>
            <p:ph type="title"/>
          </p:nvPr>
        </p:nvSpPr>
        <p:spPr/>
        <p:txBody>
          <a:bodyPr/>
          <a:lstStyle/>
          <a:p>
            <a:pPr algn="ctr"/>
            <a:r>
              <a:rPr lang="hu-HU" sz="3600" b="1" dirty="0">
                <a:latin typeface="Constantia" panose="02030602050306030303" pitchFamily="18" charset="0"/>
              </a:rPr>
              <a:t>Alkotmány</a:t>
            </a:r>
            <a:endParaRPr lang="de-DE" sz="3600" b="1" dirty="0">
              <a:latin typeface="Constantia" panose="02030602050306030303" pitchFamily="18" charset="0"/>
            </a:endParaRPr>
          </a:p>
        </p:txBody>
      </p:sp>
      <p:sp>
        <p:nvSpPr>
          <p:cNvPr id="3" name="Content Placeholder 2">
            <a:extLst>
              <a:ext uri="{FF2B5EF4-FFF2-40B4-BE49-F238E27FC236}">
                <a16:creationId xmlns:a16="http://schemas.microsoft.com/office/drawing/2014/main" id="{63EACC65-DD08-488F-9466-9C93C480C99A}"/>
              </a:ext>
            </a:extLst>
          </p:cNvPr>
          <p:cNvSpPr>
            <a:spLocks noGrp="1"/>
          </p:cNvSpPr>
          <p:nvPr>
            <p:ph idx="1"/>
          </p:nvPr>
        </p:nvSpPr>
        <p:spPr>
          <a:xfrm>
            <a:off x="484710" y="1268760"/>
            <a:ext cx="8174580" cy="5400600"/>
          </a:xfrm>
        </p:spPr>
        <p:txBody>
          <a:bodyPr>
            <a:normAutofit fontScale="92500" lnSpcReduction="20000"/>
          </a:bodyPr>
          <a:lstStyle/>
          <a:p>
            <a:pPr marL="0" indent="0">
              <a:buNone/>
            </a:pP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Fő kérdés</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a szabad és egyenlő polgárok politikai közösségét alapozza-e meg? Megfelel-e a modern alkotmányosság alapvelveinek/követelményeinek?</a:t>
            </a:r>
          </a:p>
          <a:p>
            <a:pPr marL="0" indent="0">
              <a:buNone/>
            </a:pPr>
            <a:endParaRPr lang="hu-HU" sz="1800" b="1" dirty="0">
              <a:effectLst/>
              <a:latin typeface="Constantia" panose="02030602050306030303" pitchFamily="18" charset="0"/>
              <a:ea typeface="MS PGothic" panose="020B0600070205080204" pitchFamily="34" charset="-128"/>
              <a:cs typeface="Times New Roman" panose="02020603050405020304" pitchFamily="18" charset="0"/>
            </a:endParaRPr>
          </a:p>
          <a:p>
            <a:pPr marL="0" indent="0" algn="ctr">
              <a:buNone/>
            </a:pP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Konszenzuson</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alapul, legalitás,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legitimitás</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polgárokat egyenlően </a:t>
            </a:r>
            <a:r>
              <a:rPr lang="hu-HU" sz="1800" b="1">
                <a:effectLst/>
                <a:latin typeface="Constantia" panose="02030602050306030303" pitchFamily="18" charset="0"/>
                <a:ea typeface="MS PGothic" panose="020B0600070205080204" pitchFamily="34" charset="-128"/>
                <a:cs typeface="Times New Roman" panose="02020603050405020304" pitchFamily="18" charset="0"/>
              </a:rPr>
              <a:t>kezeli</a:t>
            </a:r>
            <a:r>
              <a:rPr lang="hu-HU" sz="1800">
                <a:effectLst/>
                <a:latin typeface="Constantia" panose="02030602050306030303" pitchFamily="18" charset="0"/>
                <a:ea typeface="MS PGothic" panose="020B0600070205080204" pitchFamily="34" charset="-128"/>
                <a:cs typeface="Times New Roman" panose="02020603050405020304" pitchFamily="18" charset="0"/>
              </a:rPr>
              <a:t>, </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az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alapető jogok</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elsődlegességén alapul, nemzetközi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emberi) jogi normáknak</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megfelel,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közhatalmat korlátozza</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világzézetileg</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semleges...</a:t>
            </a:r>
          </a:p>
          <a:p>
            <a:pPr marL="0" indent="0">
              <a:buNone/>
            </a:pPr>
            <a:endParaRPr lang="hu-HU" sz="1800" dirty="0">
              <a:effectLst/>
              <a:latin typeface="Constantia" panose="02030602050306030303" pitchFamily="18" charset="0"/>
              <a:ea typeface="MS PGothic" panose="020B0600070205080204" pitchFamily="34" charset="-128"/>
              <a:cs typeface="Times New Roman" panose="02020603050405020304" pitchFamily="18" charset="0"/>
            </a:endParaRPr>
          </a:p>
          <a:p>
            <a:pPr marL="0" indent="0">
              <a:buNone/>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Olyan </a:t>
            </a:r>
            <a:r>
              <a:rPr lang="hu-HU" sz="1800" b="1" dirty="0">
                <a:effectLst/>
                <a:latin typeface="Constantia" panose="02030602050306030303" pitchFamily="18" charset="0"/>
                <a:ea typeface="MS PGothic" panose="020B0600070205080204" pitchFamily="34" charset="-128"/>
                <a:cs typeface="Times New Roman" panose="02020603050405020304" pitchFamily="18" charset="0"/>
              </a:rPr>
              <a:t>alaptörvény</a:t>
            </a: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 mely </a:t>
            </a: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342900" lvl="0" indent="-342900">
              <a:buFont typeface="+mj-lt"/>
              <a:buAutoNum type="alphaLcParenR"/>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szabályozza a társadalom és a közhatalom viszonyát: az állam önmagát korlátozva biztosítja a polgárok számára a szabadságjogokat és garanciákat teremt azok érvényesülésére</a:t>
            </a: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342900" lvl="0" indent="-342900">
              <a:buFont typeface="+mj-lt"/>
              <a:buAutoNum type="alphaLcParenR"/>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meghatározza a (köz)hatalom gyakorlásának törvényes/ jogi kereteit és szervezetét, kiegyensúlyozza a hatalmat az állam fő intézményei között</a:t>
            </a: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342900" lvl="0" indent="-342900">
              <a:buFont typeface="+mj-lt"/>
              <a:buAutoNum type="alphaLcParenR"/>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nép önkifejezésének eszköze, kifejezi a társadalom értékrendjét</a:t>
            </a: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342900" lvl="0" indent="-342900">
              <a:buFont typeface="+mj-lt"/>
              <a:buAutoNum type="alphaLcParenR"/>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elfogadásának/módosításának rendjét is meghatározza. Fontos az alkotmány stabilitása, „tartóssága”, úgy kell megalkotni, hogy akár hosszú időn át szabályozhassa az adott állam működését </a:t>
            </a:r>
          </a:p>
          <a:p>
            <a:pPr marL="342900" indent="-342900">
              <a:buFont typeface="+mj-lt"/>
              <a:buAutoNum type="alphaLcParenR"/>
            </a:pPr>
            <a:r>
              <a:rPr lang="hu-HU" sz="1800" dirty="0">
                <a:effectLst/>
                <a:latin typeface="Constantia" panose="02030602050306030303" pitchFamily="18" charset="0"/>
                <a:ea typeface="MS PGothic" panose="020B0600070205080204" pitchFamily="34" charset="-128"/>
                <a:cs typeface="Times New Roman" panose="02020603050405020304" pitchFamily="18" charset="0"/>
              </a:rPr>
              <a:t>jogi megközelítésben a legmagasabb szintű jogi norma, mert magát a törvényhozót is köti</a:t>
            </a: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342900" lvl="0" indent="-342900">
              <a:buFont typeface="+mj-lt"/>
              <a:buAutoNum type="alphaLcParenR"/>
            </a:pPr>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pPr marL="228600" indent="-171450"/>
            <a:endParaRPr lang="de-DE" sz="1800" dirty="0">
              <a:effectLst/>
              <a:latin typeface="Tahoma" panose="020B0604030504040204" pitchFamily="34" charset="0"/>
              <a:ea typeface="MS PGothic" panose="020B0600070205080204" pitchFamily="34" charset="-128"/>
              <a:cs typeface="MS PGothic" panose="020B0600070205080204" pitchFamily="34" charset="-128"/>
            </a:endParaRPr>
          </a:p>
          <a:p>
            <a:endParaRPr lang="de-DE" dirty="0">
              <a:latin typeface="Constantia" panose="02030602050306030303" pitchFamily="18" charset="0"/>
            </a:endParaRPr>
          </a:p>
        </p:txBody>
      </p:sp>
    </p:spTree>
    <p:extLst>
      <p:ext uri="{BB962C8B-B14F-4D97-AF65-F5344CB8AC3E}">
        <p14:creationId xmlns:p14="http://schemas.microsoft.com/office/powerpoint/2010/main" val="161122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4D7A43C-AE6F-4D89-8A6E-ACF93C2AD110}"/>
              </a:ext>
            </a:extLst>
          </p:cNvPr>
          <p:cNvSpPr>
            <a:spLocks noGrp="1"/>
          </p:cNvSpPr>
          <p:nvPr>
            <p:ph type="title"/>
          </p:nvPr>
        </p:nvSpPr>
        <p:spPr>
          <a:xfrm>
            <a:off x="827484" y="609600"/>
            <a:ext cx="6710641" cy="1296145"/>
          </a:xfrm>
        </p:spPr>
        <p:txBody>
          <a:bodyPr anchor="ctr">
            <a:normAutofit/>
          </a:bodyPr>
          <a:lstStyle/>
          <a:p>
            <a:pPr algn="ctr"/>
            <a:r>
              <a:rPr lang="hu-HU" sz="4000" b="1" dirty="0">
                <a:solidFill>
                  <a:srgbClr val="FFFFFF"/>
                </a:solidFill>
                <a:latin typeface="Constantia" panose="02030602050306030303" pitchFamily="18" charset="0"/>
              </a:rPr>
              <a:t>Népszuverenitás elve</a:t>
            </a:r>
            <a:endParaRPr lang="de-DE" sz="4000"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3AEB008C-84B0-4852-8EF5-6683A979B6D0}"/>
              </a:ext>
            </a:extLst>
          </p:cNvPr>
          <p:cNvSpPr>
            <a:spLocks noGrp="1"/>
          </p:cNvSpPr>
          <p:nvPr>
            <p:ph idx="1"/>
          </p:nvPr>
        </p:nvSpPr>
        <p:spPr>
          <a:xfrm>
            <a:off x="827484" y="2295467"/>
            <a:ext cx="7515225" cy="4013853"/>
          </a:xfrm>
        </p:spPr>
        <p:txBody>
          <a:bodyPr>
            <a:normAutofit fontScale="92500" lnSpcReduction="10000"/>
          </a:bodyPr>
          <a:lstStyle/>
          <a:p>
            <a:pPr marL="0" indent="0" algn="ctr">
              <a:lnSpc>
                <a:spcPct val="90000"/>
              </a:lnSpc>
              <a:buNone/>
            </a:pPr>
            <a:endParaRPr lang="hu-HU" sz="1800" dirty="0">
              <a:latin typeface="Constantia" panose="02030602050306030303" pitchFamily="18" charset="0"/>
            </a:endParaRPr>
          </a:p>
          <a:p>
            <a:pPr marL="0" indent="0" algn="ctr">
              <a:lnSpc>
                <a:spcPct val="90000"/>
              </a:lnSpc>
              <a:buNone/>
            </a:pPr>
            <a:r>
              <a:rPr lang="hu-HU" sz="1800" dirty="0">
                <a:latin typeface="Constantia" panose="02030602050306030303" pitchFamily="18" charset="0"/>
              </a:rPr>
              <a:t>A </a:t>
            </a:r>
            <a:r>
              <a:rPr lang="hu-HU" sz="1800" b="1" dirty="0">
                <a:latin typeface="Constantia" panose="02030602050306030303" pitchFamily="18" charset="0"/>
              </a:rPr>
              <a:t>népszuverenitás elve</a:t>
            </a:r>
            <a:r>
              <a:rPr lang="hu-HU" sz="1800" dirty="0">
                <a:latin typeface="Constantia" panose="02030602050306030303" pitchFamily="18" charset="0"/>
              </a:rPr>
              <a:t> szerint minden kormányzati hatalom forrása a nép, vagyis közhatalmat csak az emberek ruházhatnak egymásra. </a:t>
            </a:r>
          </a:p>
          <a:p>
            <a:pPr marL="0" indent="0" algn="ctr">
              <a:lnSpc>
                <a:spcPct val="90000"/>
              </a:lnSpc>
              <a:buNone/>
            </a:pPr>
            <a:r>
              <a:rPr lang="de-DE" sz="1800" b="1" dirty="0">
                <a:latin typeface="Constantia" panose="02030602050306030303" pitchFamily="18" charset="0"/>
              </a:rPr>
              <a:t>Képviseleti demokráciában</a:t>
            </a:r>
            <a:r>
              <a:rPr lang="de-DE" sz="1800" dirty="0">
                <a:latin typeface="Constantia" panose="02030602050306030303" pitchFamily="18" charset="0"/>
              </a:rPr>
              <a:t> a közhatalom gyakorlása a választópolgárok szabad akaratára vezethető vissza, a megválasztott képviselők pedig a választópolgárok érdekében, őket képviselve gyakorolják hatalmukat</a:t>
            </a:r>
            <a:r>
              <a:rPr lang="hu-HU" sz="1800" dirty="0">
                <a:latin typeface="Constantia" panose="02030602050306030303" pitchFamily="18" charset="0"/>
              </a:rPr>
              <a:t> (népképviselet elve)</a:t>
            </a:r>
            <a:r>
              <a:rPr lang="de-DE" sz="1800" dirty="0">
                <a:latin typeface="Constantia" panose="02030602050306030303" pitchFamily="18" charset="0"/>
              </a:rPr>
              <a:t>.</a:t>
            </a:r>
            <a:r>
              <a:rPr lang="hu-HU" sz="1800" dirty="0">
                <a:latin typeface="Constantia" panose="02030602050306030303" pitchFamily="18" charset="0"/>
              </a:rPr>
              <a:t> </a:t>
            </a:r>
            <a:r>
              <a:rPr lang="hu-HU" sz="1800" b="1" dirty="0">
                <a:latin typeface="Constantia" panose="02030602050306030303" pitchFamily="18" charset="0"/>
              </a:rPr>
              <a:t>Egyenlő választójog: mindenki ugyanannyi és ugyanolyan értékű szavazattal rendelkezik. </a:t>
            </a:r>
            <a:r>
              <a:rPr lang="de-DE" sz="1800" dirty="0">
                <a:latin typeface="Constantia" panose="02030602050306030303" pitchFamily="18" charset="0"/>
              </a:rPr>
              <a:t> </a:t>
            </a:r>
            <a:endParaRPr lang="hu-HU" sz="1800" dirty="0">
              <a:latin typeface="Constantia" panose="02030602050306030303" pitchFamily="18" charset="0"/>
            </a:endParaRPr>
          </a:p>
          <a:p>
            <a:pPr marL="0" indent="0">
              <a:lnSpc>
                <a:spcPct val="90000"/>
              </a:lnSpc>
              <a:buNone/>
            </a:pPr>
            <a:endParaRPr lang="hu-HU" sz="1800" dirty="0">
              <a:latin typeface="Constantia" panose="02030602050306030303" pitchFamily="18" charset="0"/>
            </a:endParaRPr>
          </a:p>
          <a:p>
            <a:pPr marL="0" indent="0">
              <a:lnSpc>
                <a:spcPct val="90000"/>
              </a:lnSpc>
              <a:buNone/>
            </a:pPr>
            <a:endParaRPr lang="hu-HU" sz="1800" dirty="0">
              <a:latin typeface="Constantia" panose="02030602050306030303" pitchFamily="18" charset="0"/>
            </a:endParaRPr>
          </a:p>
          <a:p>
            <a:pPr marL="0" indent="0">
              <a:lnSpc>
                <a:spcPct val="90000"/>
              </a:lnSpc>
              <a:buNone/>
            </a:pPr>
            <a:endParaRPr lang="hu-HU" sz="1800" dirty="0">
              <a:latin typeface="Constantia" panose="02030602050306030303" pitchFamily="18" charset="0"/>
            </a:endParaRPr>
          </a:p>
          <a:p>
            <a:pPr marL="0" indent="0" algn="ctr">
              <a:lnSpc>
                <a:spcPct val="90000"/>
              </a:lnSpc>
              <a:buNone/>
            </a:pPr>
            <a:r>
              <a:rPr lang="hu-HU" sz="1800" dirty="0">
                <a:latin typeface="Constantia" panose="02030602050306030303" pitchFamily="18" charset="0"/>
              </a:rPr>
              <a:t>A közhatalmat gyakorló, korlátozott időre megválasztott vezetők, a megválasztott képviselők </a:t>
            </a:r>
            <a:r>
              <a:rPr lang="hu-HU" sz="1800" b="1" dirty="0">
                <a:latin typeface="Constantia" panose="02030602050306030303" pitchFamily="18" charset="0"/>
              </a:rPr>
              <a:t>szabad és tisztességes választások</a:t>
            </a:r>
            <a:r>
              <a:rPr lang="hu-HU" sz="1800" dirty="0">
                <a:latin typeface="Constantia" panose="02030602050306030303" pitchFamily="18" charset="0"/>
              </a:rPr>
              <a:t> útján leválthatóak. </a:t>
            </a:r>
            <a:endParaRPr lang="de-DE" sz="1800" dirty="0">
              <a:latin typeface="Constantia" panose="02030602050306030303" pitchFamily="18" charset="0"/>
            </a:endParaRPr>
          </a:p>
        </p:txBody>
      </p:sp>
      <p:cxnSp>
        <p:nvCxnSpPr>
          <p:cNvPr id="6" name="Straight Arrow Connector 5">
            <a:extLst>
              <a:ext uri="{FF2B5EF4-FFF2-40B4-BE49-F238E27FC236}">
                <a16:creationId xmlns:a16="http://schemas.microsoft.com/office/drawing/2014/main" id="{97CE9D9A-88D7-4077-8A27-FE930F09FF00}"/>
              </a:ext>
            </a:extLst>
          </p:cNvPr>
          <p:cNvCxnSpPr/>
          <p:nvPr/>
        </p:nvCxnSpPr>
        <p:spPr>
          <a:xfrm>
            <a:off x="4572000" y="4653136"/>
            <a:ext cx="0" cy="5760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596037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751A2CE-893B-47E5-9BC7-16731E1A6195}"/>
              </a:ext>
            </a:extLst>
          </p:cNvPr>
          <p:cNvSpPr>
            <a:spLocks noGrp="1"/>
          </p:cNvSpPr>
          <p:nvPr>
            <p:ph type="title"/>
          </p:nvPr>
        </p:nvSpPr>
        <p:spPr>
          <a:xfrm>
            <a:off x="486697" y="629267"/>
            <a:ext cx="6939116" cy="825932"/>
          </a:xfrm>
        </p:spPr>
        <p:txBody>
          <a:bodyPr>
            <a:normAutofit/>
          </a:bodyPr>
          <a:lstStyle/>
          <a:p>
            <a:pPr algn="ctr"/>
            <a:r>
              <a:rPr lang="hu-HU" b="1" dirty="0">
                <a:solidFill>
                  <a:srgbClr val="EBEBEB"/>
                </a:solidFill>
                <a:latin typeface="Constantia" panose="02030602050306030303" pitchFamily="18" charset="0"/>
              </a:rPr>
              <a:t>Jogállamiság </a:t>
            </a:r>
            <a:endParaRPr lang="de-DE" b="1" dirty="0">
              <a:solidFill>
                <a:srgbClr val="EBEBEB"/>
              </a:solidFill>
              <a:latin typeface="Constantia" panose="02030602050306030303" pitchFamily="18" charset="0"/>
            </a:endParaRPr>
          </a:p>
        </p:txBody>
      </p:sp>
      <p:sp>
        <p:nvSpPr>
          <p:cNvPr id="26" name="Rectangle 25">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Freeform: Shape 27">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18" name="Content Placeholder 2">
            <a:extLst>
              <a:ext uri="{FF2B5EF4-FFF2-40B4-BE49-F238E27FC236}">
                <a16:creationId xmlns:a16="http://schemas.microsoft.com/office/drawing/2014/main" id="{6448D673-F01E-4903-AA8B-3E73D81A5C0D}"/>
              </a:ext>
            </a:extLst>
          </p:cNvPr>
          <p:cNvGraphicFramePr>
            <a:graphicFrameLocks noGrp="1"/>
          </p:cNvGraphicFramePr>
          <p:nvPr>
            <p:ph idx="1"/>
            <p:extLst>
              <p:ext uri="{D42A27DB-BD31-4B8C-83A1-F6EECF244321}">
                <p14:modId xmlns:p14="http://schemas.microsoft.com/office/powerpoint/2010/main" val="1369411886"/>
              </p:ext>
            </p:extLst>
          </p:nvPr>
        </p:nvGraphicFramePr>
        <p:xfrm>
          <a:off x="486697" y="2286162"/>
          <a:ext cx="8171528" cy="457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8491678"/>
      </p:ext>
    </p:extLst>
  </p:cSld>
  <p:clrMapOvr>
    <a:overrideClrMapping bg1="lt1" tx1="dk1" bg2="lt2" tx2="dk2" accent1="accent1" accent2="accent2" accent3="accent3" accent4="accent4" accent5="accent5" accent6="accent6" hlink="hlink" folHlink="folHlink"/>
  </p:clrMapOvr>
  <p:transition>
    <p:cover dir="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09861B1-DE24-43BB-BAEF-525710938344}"/>
              </a:ext>
            </a:extLst>
          </p:cNvPr>
          <p:cNvSpPr>
            <a:spLocks noGrp="1"/>
          </p:cNvSpPr>
          <p:nvPr>
            <p:ph type="title"/>
          </p:nvPr>
        </p:nvSpPr>
        <p:spPr>
          <a:xfrm>
            <a:off x="486697" y="629267"/>
            <a:ext cx="6939116" cy="1016654"/>
          </a:xfrm>
        </p:spPr>
        <p:txBody>
          <a:bodyPr>
            <a:normAutofit/>
          </a:bodyPr>
          <a:lstStyle/>
          <a:p>
            <a:pPr>
              <a:lnSpc>
                <a:spcPct val="90000"/>
              </a:lnSpc>
            </a:pPr>
            <a:r>
              <a:rPr lang="hu-HU" sz="3600">
                <a:solidFill>
                  <a:srgbClr val="EBEBEB"/>
                </a:solidFill>
                <a:latin typeface="Constantia" panose="02030602050306030303" pitchFamily="18" charset="0"/>
              </a:rPr>
              <a:t>A jogállamiság feltételrendszere</a:t>
            </a:r>
            <a:endParaRPr lang="de-DE" sz="3600">
              <a:solidFill>
                <a:srgbClr val="EBEBEB"/>
              </a:solidFill>
              <a:latin typeface="Constantia" panose="02030602050306030303" pitchFamily="18" charset="0"/>
            </a:endParaRP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5" name="Content Placeholder 2">
            <a:extLst>
              <a:ext uri="{FF2B5EF4-FFF2-40B4-BE49-F238E27FC236}">
                <a16:creationId xmlns:a16="http://schemas.microsoft.com/office/drawing/2014/main" id="{395A4219-7B2C-448B-8737-FFA5448FF9FB}"/>
              </a:ext>
            </a:extLst>
          </p:cNvPr>
          <p:cNvGraphicFramePr>
            <a:graphicFrameLocks noGrp="1"/>
          </p:cNvGraphicFramePr>
          <p:nvPr>
            <p:ph idx="1"/>
            <p:extLst>
              <p:ext uri="{D42A27DB-BD31-4B8C-83A1-F6EECF244321}">
                <p14:modId xmlns:p14="http://schemas.microsoft.com/office/powerpoint/2010/main" val="941217311"/>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617460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38249-993C-48E7-B970-3C0C225F6663}"/>
              </a:ext>
            </a:extLst>
          </p:cNvPr>
          <p:cNvSpPr>
            <a:spLocks noGrp="1"/>
          </p:cNvSpPr>
          <p:nvPr>
            <p:ph type="title"/>
          </p:nvPr>
        </p:nvSpPr>
        <p:spPr>
          <a:xfrm>
            <a:off x="484710" y="452718"/>
            <a:ext cx="7055380" cy="1104074"/>
          </a:xfrm>
        </p:spPr>
        <p:txBody>
          <a:bodyPr>
            <a:normAutofit fontScale="90000"/>
          </a:bodyPr>
          <a:lstStyle/>
          <a:p>
            <a:pPr algn="ctr"/>
            <a:r>
              <a:rPr lang="hu-HU" b="1" dirty="0">
                <a:latin typeface="Constantia" panose="02030602050306030303" pitchFamily="18" charset="0"/>
              </a:rPr>
              <a:t>Emberi jogok/alapvető jogok védelme </a:t>
            </a:r>
            <a:endParaRPr lang="de-DE" b="1" dirty="0">
              <a:latin typeface="Constantia" panose="02030602050306030303" pitchFamily="18" charset="0"/>
            </a:endParaRPr>
          </a:p>
        </p:txBody>
      </p:sp>
      <p:sp>
        <p:nvSpPr>
          <p:cNvPr id="3" name="Content Placeholder 2">
            <a:extLst>
              <a:ext uri="{FF2B5EF4-FFF2-40B4-BE49-F238E27FC236}">
                <a16:creationId xmlns:a16="http://schemas.microsoft.com/office/drawing/2014/main" id="{D632B768-E565-4F76-AF13-5A828ABE17B4}"/>
              </a:ext>
            </a:extLst>
          </p:cNvPr>
          <p:cNvSpPr>
            <a:spLocks noGrp="1"/>
          </p:cNvSpPr>
          <p:nvPr>
            <p:ph idx="1"/>
          </p:nvPr>
        </p:nvSpPr>
        <p:spPr/>
        <p:txBody>
          <a:bodyPr>
            <a:normAutofit fontScale="77500" lnSpcReduction="20000"/>
          </a:bodyPr>
          <a:lstStyle/>
          <a:p>
            <a:pPr marL="0" indent="0" algn="ctr">
              <a:buNone/>
            </a:pPr>
            <a:r>
              <a:rPr lang="hu-HU" dirty="0">
                <a:latin typeface="Constantia" panose="02030602050306030303" pitchFamily="18" charset="0"/>
              </a:rPr>
              <a:t>„Minden emberi lény szabadnak születik, egyenlő méltósággal és jogokkal rendelkezik”</a:t>
            </a:r>
          </a:p>
          <a:p>
            <a:pPr marL="0" indent="0" algn="ctr">
              <a:buNone/>
            </a:pPr>
            <a:r>
              <a:rPr lang="hu-HU" dirty="0">
                <a:latin typeface="Constantia" panose="02030602050306030303" pitchFamily="18" charset="0"/>
              </a:rPr>
              <a:t>(ENSZ, Emberi jogok egyetemes nyilatkozata, 1 cikk, 1948)</a:t>
            </a:r>
          </a:p>
          <a:p>
            <a:pPr marL="0" indent="0" algn="ctr">
              <a:buNone/>
            </a:pPr>
            <a:endParaRPr lang="hu-HU" dirty="0">
              <a:latin typeface="Constantia" panose="02030602050306030303" pitchFamily="18" charset="0"/>
            </a:endParaRPr>
          </a:p>
          <a:p>
            <a:r>
              <a:rPr lang="hu-HU" dirty="0">
                <a:latin typeface="Constantia" panose="02030602050306030303" pitchFamily="18" charset="0"/>
              </a:rPr>
              <a:t>Az ember akkor élhet emberhez méltó életet, ha a saját életéről szabadon dönthet önkényes hatalmi beavatkozás nélkül.</a:t>
            </a:r>
          </a:p>
          <a:p>
            <a:r>
              <a:rPr lang="hu-HU" dirty="0">
                <a:latin typeface="Constantia" panose="02030602050306030303" pitchFamily="18" charset="0"/>
              </a:rPr>
              <a:t>Az emberi jogok védelme univerzális erkölcsi történyeket érvényesít </a:t>
            </a:r>
          </a:p>
          <a:p>
            <a:r>
              <a:rPr lang="hu-HU" dirty="0">
                <a:latin typeface="Constantia" panose="02030602050306030303" pitchFamily="18" charset="0"/>
              </a:rPr>
              <a:t>„Senki nem született arra, hogy a törvények felett álljon, mások szabadságát önkényesen korlátozza, vagy másoknak engedelmeskedve, alávetve éljen” (Tóth Gábor Attila, 2014)</a:t>
            </a:r>
          </a:p>
          <a:p>
            <a:r>
              <a:rPr lang="hu-HU" dirty="0">
                <a:latin typeface="Constantia" panose="02030602050306030303" pitchFamily="18" charset="0"/>
              </a:rPr>
              <a:t>az alapvető jogok összefüggő rendszert alkotnak</a:t>
            </a:r>
          </a:p>
          <a:p>
            <a:pPr marL="0" indent="0">
              <a:buNone/>
            </a:pPr>
            <a:endParaRPr lang="hu-HU" dirty="0">
              <a:latin typeface="Constantia" panose="02030602050306030303" pitchFamily="18" charset="0"/>
            </a:endParaRPr>
          </a:p>
          <a:p>
            <a:pPr marL="0" indent="0" algn="ctr">
              <a:buNone/>
            </a:pPr>
            <a:r>
              <a:rPr lang="de-DE" dirty="0">
                <a:latin typeface="Constantia" panose="02030602050306030303" pitchFamily="18" charset="0"/>
              </a:rPr>
              <a:t>Az alkotmány az emberi jogokból származtatható, és ezek kikényszerítése a bíróságok feladata.</a:t>
            </a:r>
            <a:r>
              <a:rPr lang="hu-HU" dirty="0">
                <a:latin typeface="Constantia" panose="02030602050306030303" pitchFamily="18" charset="0"/>
              </a:rPr>
              <a:t> Az alkotmányban foglalt emberi jogok az egyént védik az (állam)hatalmi önkénnyel szemben. </a:t>
            </a:r>
          </a:p>
          <a:p>
            <a:pPr marL="0" indent="0" algn="ctr">
              <a:buNone/>
            </a:pPr>
            <a:endParaRPr lang="hu-HU" dirty="0">
              <a:latin typeface="Constantia" panose="02030602050306030303" pitchFamily="18" charset="0"/>
            </a:endParaRPr>
          </a:p>
          <a:p>
            <a:pPr marL="0" indent="0">
              <a:buNone/>
            </a:pPr>
            <a:endParaRPr lang="de-DE" dirty="0">
              <a:latin typeface="Constantia" panose="02030602050306030303" pitchFamily="18" charset="0"/>
            </a:endParaRPr>
          </a:p>
          <a:p>
            <a:pPr marL="0" indent="0">
              <a:buNone/>
            </a:pPr>
            <a:endParaRPr lang="de-DE" dirty="0"/>
          </a:p>
        </p:txBody>
      </p:sp>
    </p:spTree>
    <p:extLst>
      <p:ext uri="{BB962C8B-B14F-4D97-AF65-F5344CB8AC3E}">
        <p14:creationId xmlns:p14="http://schemas.microsoft.com/office/powerpoint/2010/main" val="3304795976"/>
      </p:ext>
    </p:extLst>
  </p:cSld>
  <p:clrMapOvr>
    <a:masterClrMapping/>
  </p:clrMapOvr>
  <p:transition>
    <p:cover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C6032-73B9-41FA-B166-62082E43217A}"/>
              </a:ext>
            </a:extLst>
          </p:cNvPr>
          <p:cNvSpPr>
            <a:spLocks noGrp="1"/>
          </p:cNvSpPr>
          <p:nvPr>
            <p:ph type="title"/>
          </p:nvPr>
        </p:nvSpPr>
        <p:spPr>
          <a:xfrm>
            <a:off x="484710" y="452718"/>
            <a:ext cx="7055380" cy="1104074"/>
          </a:xfrm>
        </p:spPr>
        <p:txBody>
          <a:bodyPr/>
          <a:lstStyle/>
          <a:p>
            <a:pPr algn="ctr"/>
            <a:r>
              <a:rPr lang="hu-HU" sz="3200" dirty="0">
                <a:latin typeface="Constantia" panose="02030602050306030303" pitchFamily="18" charset="0"/>
              </a:rPr>
              <a:t>Alapvető jogok: az autonómia garanciái</a:t>
            </a:r>
            <a:endParaRPr lang="de-DE" sz="32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F76A9C39-5683-404C-8CEB-1CB244798B40}"/>
              </a:ext>
            </a:extLst>
          </p:cNvPr>
          <p:cNvSpPr>
            <a:spLocks noGrp="1"/>
          </p:cNvSpPr>
          <p:nvPr>
            <p:ph idx="1"/>
          </p:nvPr>
        </p:nvSpPr>
        <p:spPr>
          <a:xfrm>
            <a:off x="827700" y="1340768"/>
            <a:ext cx="7704740" cy="4907639"/>
          </a:xfrm>
        </p:spPr>
        <p:txBody>
          <a:bodyPr>
            <a:normAutofit fontScale="92500" lnSpcReduction="10000"/>
          </a:bodyPr>
          <a:lstStyle/>
          <a:p>
            <a:pPr marL="0" indent="0">
              <a:buNone/>
            </a:pPr>
            <a:r>
              <a:rPr lang="hu-HU" sz="2400" dirty="0">
                <a:latin typeface="Constantia" panose="02030602050306030303" pitchFamily="18" charset="0"/>
              </a:rPr>
              <a:t>Egyes alapvető jogok megilletik és védik emberek társulásait is, így a kormánytól független autonóm társadalmi szerveződéseket: </a:t>
            </a:r>
          </a:p>
          <a:p>
            <a:r>
              <a:rPr lang="hu-HU" sz="2400" dirty="0">
                <a:latin typeface="Constantia" panose="02030602050306030303" pitchFamily="18" charset="0"/>
              </a:rPr>
              <a:t>egyesülési jog</a:t>
            </a:r>
          </a:p>
          <a:p>
            <a:r>
              <a:rPr lang="hu-HU" sz="2400" dirty="0">
                <a:latin typeface="Constantia" panose="02030602050306030303" pitchFamily="18" charset="0"/>
              </a:rPr>
              <a:t>gyülekezési jog</a:t>
            </a:r>
          </a:p>
          <a:p>
            <a:r>
              <a:rPr lang="hu-HU" sz="2400" dirty="0">
                <a:latin typeface="Constantia" panose="02030602050306030303" pitchFamily="18" charset="0"/>
              </a:rPr>
              <a:t>magánszféra védelme</a:t>
            </a:r>
          </a:p>
          <a:p>
            <a:r>
              <a:rPr lang="hu-HU" sz="2400" dirty="0">
                <a:latin typeface="Constantia" panose="02030602050306030303" pitchFamily="18" charset="0"/>
              </a:rPr>
              <a:t>véleménynyilvánítás szabadsága</a:t>
            </a:r>
          </a:p>
          <a:p>
            <a:pPr marL="0" indent="0">
              <a:buNone/>
            </a:pPr>
            <a:endParaRPr lang="hu-HU" sz="2400" dirty="0">
              <a:latin typeface="Constantia" panose="02030602050306030303" pitchFamily="18" charset="0"/>
            </a:endParaRPr>
          </a:p>
          <a:p>
            <a:pPr marL="0" indent="0" algn="ctr">
              <a:buNone/>
            </a:pPr>
            <a:r>
              <a:rPr lang="hu-HU" sz="2400" dirty="0">
                <a:latin typeface="Constantia" panose="02030602050306030303" pitchFamily="18" charset="0"/>
              </a:rPr>
              <a:t>Érintett intézmények/szerveződések: egytemek, kutatási intézmények, egyházak, civil szervezetek </a:t>
            </a:r>
          </a:p>
          <a:p>
            <a:pPr marL="0" indent="0" algn="ctr">
              <a:buNone/>
            </a:pPr>
            <a:endParaRPr lang="hu-HU" sz="2400" dirty="0">
              <a:latin typeface="Constantia" panose="02030602050306030303" pitchFamily="18" charset="0"/>
            </a:endParaRPr>
          </a:p>
          <a:p>
            <a:pPr marL="0" indent="0" algn="ctr">
              <a:buNone/>
            </a:pPr>
            <a:r>
              <a:rPr lang="hu-HU" sz="2400" dirty="0">
                <a:latin typeface="Constantia" panose="02030602050306030303" pitchFamily="18" charset="0"/>
              </a:rPr>
              <a:t>civil társadalom egésze</a:t>
            </a:r>
          </a:p>
          <a:p>
            <a:pPr marL="0" indent="0">
              <a:buNone/>
            </a:pPr>
            <a:endParaRPr lang="de-DE" dirty="0"/>
          </a:p>
        </p:txBody>
      </p:sp>
    </p:spTree>
    <p:extLst>
      <p:ext uri="{BB962C8B-B14F-4D97-AF65-F5344CB8AC3E}">
        <p14:creationId xmlns:p14="http://schemas.microsoft.com/office/powerpoint/2010/main" val="1372906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7930A-2A3B-498A-86B6-562EA2739CED}"/>
              </a:ext>
            </a:extLst>
          </p:cNvPr>
          <p:cNvSpPr>
            <a:spLocks noGrp="1"/>
          </p:cNvSpPr>
          <p:nvPr>
            <p:ph type="title"/>
          </p:nvPr>
        </p:nvSpPr>
        <p:spPr>
          <a:xfrm>
            <a:off x="484710" y="452718"/>
            <a:ext cx="7055380" cy="1104074"/>
          </a:xfrm>
        </p:spPr>
        <p:txBody>
          <a:bodyPr/>
          <a:lstStyle/>
          <a:p>
            <a:r>
              <a:rPr lang="hu-HU" dirty="0">
                <a:latin typeface="Constantia" panose="02030602050306030303" pitchFamily="18" charset="0"/>
              </a:rPr>
              <a:t>Alapvető jogok korlátozása</a:t>
            </a:r>
            <a:endParaRPr lang="de-DE" dirty="0">
              <a:latin typeface="Constantia" panose="02030602050306030303" pitchFamily="18" charset="0"/>
            </a:endParaRPr>
          </a:p>
        </p:txBody>
      </p:sp>
      <p:sp>
        <p:nvSpPr>
          <p:cNvPr id="3" name="Content Placeholder 2">
            <a:extLst>
              <a:ext uri="{FF2B5EF4-FFF2-40B4-BE49-F238E27FC236}">
                <a16:creationId xmlns:a16="http://schemas.microsoft.com/office/drawing/2014/main" id="{CD120D5E-E879-4132-96B0-B2AB933012F4}"/>
              </a:ext>
            </a:extLst>
          </p:cNvPr>
          <p:cNvSpPr>
            <a:spLocks noGrp="1"/>
          </p:cNvSpPr>
          <p:nvPr>
            <p:ph idx="1"/>
          </p:nvPr>
        </p:nvSpPr>
        <p:spPr>
          <a:xfrm>
            <a:off x="827700" y="1844825"/>
            <a:ext cx="6711654" cy="4403582"/>
          </a:xfrm>
        </p:spPr>
        <p:txBody>
          <a:bodyPr>
            <a:normAutofit fontScale="85000" lnSpcReduction="10000"/>
          </a:bodyPr>
          <a:lstStyle/>
          <a:p>
            <a:pPr marL="457200" indent="-457200">
              <a:buAutoNum type="arabicPeriod"/>
            </a:pPr>
            <a:r>
              <a:rPr lang="hu-HU" dirty="0">
                <a:latin typeface="Constantia" panose="02030602050306030303" pitchFamily="18" charset="0"/>
              </a:rPr>
              <a:t>Korlátozhatatlan (abszolút) alapvető jogok (embertelen, megalázó bánásmód tilalma)</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2. Egyes, szigorúan meghatározott esetekben korlátozható emberi jogok (ld. élethez való jog, személyes szabadsághoz való jog)</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3. Általánosabb közcélok érdekében korlátozható emberi jogok (családi és magánélethez való jog, vallásszabadság, stb.)</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Az alapvető jogok korlátozásának feltételei:</a:t>
            </a:r>
          </a:p>
          <a:p>
            <a:pPr marL="0" indent="0">
              <a:buNone/>
            </a:pPr>
            <a:r>
              <a:rPr lang="hu-HU" dirty="0">
                <a:latin typeface="Constantia" panose="02030602050306030303" pitchFamily="18" charset="0"/>
              </a:rPr>
              <a:t>Formai szempontból: megfelelő szintű jogszabályban (törvény által)</a:t>
            </a:r>
          </a:p>
          <a:p>
            <a:pPr marL="0" indent="0">
              <a:buNone/>
            </a:pPr>
            <a:r>
              <a:rPr lang="hu-HU" dirty="0">
                <a:latin typeface="Constantia" panose="02030602050306030303" pitchFamily="18" charset="0"/>
              </a:rPr>
              <a:t>Tartalmi szempontból: a korlátozásnak meg kell felelnia a szükségesség/arányosság követelmányének</a:t>
            </a:r>
            <a:endParaRPr lang="de-DE" dirty="0">
              <a:latin typeface="Constantia" panose="02030602050306030303" pitchFamily="18" charset="0"/>
            </a:endParaRPr>
          </a:p>
        </p:txBody>
      </p:sp>
    </p:spTree>
    <p:extLst>
      <p:ext uri="{BB962C8B-B14F-4D97-AF65-F5344CB8AC3E}">
        <p14:creationId xmlns:p14="http://schemas.microsoft.com/office/powerpoint/2010/main" val="240394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5EB95-8722-4009-BA0B-C500ABDE3A77}"/>
              </a:ext>
            </a:extLst>
          </p:cNvPr>
          <p:cNvSpPr>
            <a:spLocks noGrp="1"/>
          </p:cNvSpPr>
          <p:nvPr>
            <p:ph type="title"/>
          </p:nvPr>
        </p:nvSpPr>
        <p:spPr>
          <a:xfrm>
            <a:off x="486697" y="629267"/>
            <a:ext cx="6939116" cy="1016654"/>
          </a:xfrm>
        </p:spPr>
        <p:txBody>
          <a:bodyPr>
            <a:normAutofit/>
          </a:bodyPr>
          <a:lstStyle/>
          <a:p>
            <a:pPr algn="ctr">
              <a:lnSpc>
                <a:spcPct val="90000"/>
              </a:lnSpc>
            </a:pPr>
            <a:r>
              <a:rPr lang="hu-HU" sz="3300" b="1" dirty="0">
                <a:solidFill>
                  <a:srgbClr val="EBEBEB"/>
                </a:solidFill>
                <a:latin typeface="Constantia" panose="02030602050306030303" pitchFamily="18" charset="0"/>
              </a:rPr>
              <a:t>A hatalmi ágak szétválasztásának elve</a:t>
            </a:r>
            <a:endParaRPr lang="de-DE" sz="3300" dirty="0">
              <a:solidFill>
                <a:srgbClr val="EBEBEB"/>
              </a:solidFill>
              <a:latin typeface="Constantia" panose="02030602050306030303" pitchFamily="18" charset="0"/>
            </a:endParaRPr>
          </a:p>
        </p:txBody>
      </p:sp>
      <p:graphicFrame>
        <p:nvGraphicFramePr>
          <p:cNvPr id="5" name="Content Placeholder 2">
            <a:extLst>
              <a:ext uri="{FF2B5EF4-FFF2-40B4-BE49-F238E27FC236}">
                <a16:creationId xmlns:a16="http://schemas.microsoft.com/office/drawing/2014/main" id="{D8D1C6D5-24C3-4DCE-ABA5-745C8CB7C706}"/>
              </a:ext>
            </a:extLst>
          </p:cNvPr>
          <p:cNvGraphicFramePr>
            <a:graphicFrameLocks noGrp="1"/>
          </p:cNvGraphicFramePr>
          <p:nvPr>
            <p:ph idx="1"/>
            <p:extLst>
              <p:ext uri="{D42A27DB-BD31-4B8C-83A1-F6EECF244321}">
                <p14:modId xmlns:p14="http://schemas.microsoft.com/office/powerpoint/2010/main" val="1679884038"/>
              </p:ext>
            </p:extLst>
          </p:nvPr>
        </p:nvGraphicFramePr>
        <p:xfrm>
          <a:off x="486697" y="2060848"/>
          <a:ext cx="8171528" cy="4153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4946748"/>
      </p:ext>
    </p:extLst>
  </p:cSld>
  <p:clrMapOvr>
    <a:masterClrMapping/>
  </p:clrMapOvr>
  <p:transition>
    <p:cover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8"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9"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908D82F-2500-432E-8AD9-5D2CDBC703FD}"/>
              </a:ext>
            </a:extLst>
          </p:cNvPr>
          <p:cNvSpPr>
            <a:spLocks noGrp="1"/>
          </p:cNvSpPr>
          <p:nvPr>
            <p:ph type="title"/>
          </p:nvPr>
        </p:nvSpPr>
        <p:spPr>
          <a:xfrm>
            <a:off x="489857" y="980728"/>
            <a:ext cx="2642159" cy="5136013"/>
          </a:xfrm>
        </p:spPr>
        <p:txBody>
          <a:bodyPr>
            <a:normAutofit/>
          </a:bodyPr>
          <a:lstStyle/>
          <a:p>
            <a:pPr algn="r"/>
            <a:br>
              <a:rPr lang="hu-HU" sz="3600" b="1" dirty="0">
                <a:solidFill>
                  <a:srgbClr val="FFFFFF"/>
                </a:solidFill>
                <a:latin typeface="Constantia" panose="02030602050306030303" pitchFamily="18" charset="0"/>
              </a:rPr>
            </a:br>
            <a:br>
              <a:rPr lang="hu-HU" sz="3600" b="1" dirty="0">
                <a:solidFill>
                  <a:srgbClr val="FFFFFF"/>
                </a:solidFill>
                <a:latin typeface="Constantia" panose="02030602050306030303" pitchFamily="18" charset="0"/>
              </a:rPr>
            </a:br>
            <a:br>
              <a:rPr lang="hu-HU" sz="3600" b="1" dirty="0">
                <a:solidFill>
                  <a:srgbClr val="FFFFFF"/>
                </a:solidFill>
                <a:latin typeface="Constantia" panose="02030602050306030303" pitchFamily="18" charset="0"/>
              </a:rPr>
            </a:br>
            <a:br>
              <a:rPr lang="hu-HU" sz="3600" b="1" dirty="0">
                <a:solidFill>
                  <a:srgbClr val="FFFFFF"/>
                </a:solidFill>
                <a:latin typeface="Constantia" panose="02030602050306030303" pitchFamily="18" charset="0"/>
              </a:rPr>
            </a:br>
            <a:r>
              <a:rPr lang="hu-HU" sz="3600" b="1" dirty="0">
                <a:solidFill>
                  <a:srgbClr val="FFFFFF"/>
                </a:solidFill>
                <a:latin typeface="Constantia" panose="02030602050306030303" pitchFamily="18" charset="0"/>
              </a:rPr>
              <a:t>Joguralom</a:t>
            </a:r>
            <a:endParaRPr lang="de-DE" sz="3600"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3D059D19-58B8-412E-9260-FC7049202633}"/>
              </a:ext>
            </a:extLst>
          </p:cNvPr>
          <p:cNvSpPr>
            <a:spLocks noGrp="1"/>
          </p:cNvSpPr>
          <p:nvPr>
            <p:ph idx="1"/>
          </p:nvPr>
        </p:nvSpPr>
        <p:spPr>
          <a:xfrm>
            <a:off x="3903081" y="1143000"/>
            <a:ext cx="4439628" cy="4973741"/>
          </a:xfrm>
        </p:spPr>
        <p:txBody>
          <a:bodyPr>
            <a:normAutofit fontScale="77500" lnSpcReduction="20000"/>
          </a:bodyPr>
          <a:lstStyle/>
          <a:p>
            <a:pPr marL="82296" indent="0">
              <a:lnSpc>
                <a:spcPct val="90000"/>
              </a:lnSpc>
              <a:buNone/>
            </a:pPr>
            <a:r>
              <a:rPr lang="hu-HU" sz="2400" dirty="0">
                <a:latin typeface="Constantia" panose="02030602050306030303" pitchFamily="18" charset="0"/>
              </a:rPr>
              <a:t>Az </a:t>
            </a:r>
            <a:r>
              <a:rPr lang="hu-HU" sz="2400" b="1" dirty="0">
                <a:latin typeface="Constantia" panose="02030602050306030303" pitchFamily="18" charset="0"/>
              </a:rPr>
              <a:t>állam/közhatalom a jognak alávetetten</a:t>
            </a:r>
            <a:r>
              <a:rPr lang="hu-HU" sz="2400" dirty="0">
                <a:latin typeface="Constantia" panose="02030602050306030303" pitchFamily="18" charset="0"/>
              </a:rPr>
              <a:t> működik </a:t>
            </a:r>
          </a:p>
          <a:p>
            <a:pPr marL="82296" indent="0">
              <a:lnSpc>
                <a:spcPct val="90000"/>
              </a:lnSpc>
              <a:buNone/>
            </a:pPr>
            <a:endParaRPr lang="hu-HU" sz="2400" dirty="0">
              <a:latin typeface="Constantia" panose="02030602050306030303" pitchFamily="18" charset="0"/>
            </a:endParaRPr>
          </a:p>
          <a:p>
            <a:pPr marL="596646" indent="-514350">
              <a:lnSpc>
                <a:spcPct val="90000"/>
              </a:lnSpc>
              <a:buAutoNum type="alphaLcParenR"/>
            </a:pPr>
            <a:endParaRPr lang="hu-HU" sz="2400" dirty="0">
              <a:latin typeface="Constantia" panose="02030602050306030303" pitchFamily="18" charset="0"/>
            </a:endParaRPr>
          </a:p>
          <a:p>
            <a:pPr marL="596646" indent="-514350">
              <a:lnSpc>
                <a:spcPct val="90000"/>
              </a:lnSpc>
              <a:buAutoNum type="alphaLcParenR"/>
            </a:pPr>
            <a:r>
              <a:rPr lang="hu-HU" sz="2400" dirty="0">
                <a:latin typeface="Constantia" panose="02030602050306030303" pitchFamily="18" charset="0"/>
              </a:rPr>
              <a:t>A) A </a:t>
            </a:r>
            <a:r>
              <a:rPr lang="hu-HU" sz="2400" b="1" dirty="0">
                <a:solidFill>
                  <a:schemeClr val="accent1">
                    <a:lumMod val="75000"/>
                  </a:schemeClr>
                </a:solidFill>
                <a:latin typeface="Constantia" panose="02030602050306030303" pitchFamily="18" charset="0"/>
              </a:rPr>
              <a:t>jogalkotás</a:t>
            </a:r>
            <a:r>
              <a:rPr lang="hu-HU" sz="2400" dirty="0">
                <a:latin typeface="Constantia" panose="02030602050306030303" pitchFamily="18" charset="0"/>
              </a:rPr>
              <a:t> / </a:t>
            </a:r>
            <a:r>
              <a:rPr lang="hu-HU" sz="2400" b="1" dirty="0">
                <a:solidFill>
                  <a:schemeClr val="accent1">
                    <a:lumMod val="75000"/>
                  </a:schemeClr>
                </a:solidFill>
                <a:latin typeface="Constantia" panose="02030602050306030303" pitchFamily="18" charset="0"/>
              </a:rPr>
              <a:t>jogalkalmazás</a:t>
            </a:r>
            <a:r>
              <a:rPr lang="hu-HU" sz="2400" dirty="0">
                <a:latin typeface="Constantia" panose="02030602050306030303" pitchFamily="18" charset="0"/>
              </a:rPr>
              <a:t> megfelel az </a:t>
            </a:r>
            <a:r>
              <a:rPr lang="hu-HU" sz="2400" b="1" i="1" dirty="0">
                <a:latin typeface="Constantia" panose="02030602050306030303" pitchFamily="18" charset="0"/>
              </a:rPr>
              <a:t>alkotmányos</a:t>
            </a:r>
            <a:r>
              <a:rPr lang="hu-HU" sz="2400" dirty="0">
                <a:latin typeface="Constantia" panose="02030602050306030303" pitchFamily="18" charset="0"/>
              </a:rPr>
              <a:t> szabályozásnak és a vonatkozó </a:t>
            </a:r>
            <a:r>
              <a:rPr lang="hu-HU" sz="2400" b="1" i="1" dirty="0">
                <a:latin typeface="Constantia" panose="02030602050306030303" pitchFamily="18" charset="0"/>
              </a:rPr>
              <a:t>jogszabályi követelményeknek</a:t>
            </a:r>
          </a:p>
          <a:p>
            <a:pPr marL="596646" indent="-514350">
              <a:lnSpc>
                <a:spcPct val="90000"/>
              </a:lnSpc>
              <a:buAutoNum type="alphaLcParenR"/>
            </a:pPr>
            <a:endParaRPr lang="hu-HU" sz="2400" b="1" i="1" dirty="0">
              <a:latin typeface="Constantia" panose="02030602050306030303" pitchFamily="18" charset="0"/>
            </a:endParaRPr>
          </a:p>
          <a:p>
            <a:pPr marL="596646" indent="-514350">
              <a:lnSpc>
                <a:spcPct val="90000"/>
              </a:lnSpc>
              <a:buAutoNum type="alphaLcParenR"/>
            </a:pPr>
            <a:r>
              <a:rPr lang="hu-HU" sz="2400" i="1" dirty="0">
                <a:latin typeface="Constantia" panose="02030602050306030303" pitchFamily="18" charset="0"/>
              </a:rPr>
              <a:t>B) </a:t>
            </a:r>
            <a:r>
              <a:rPr lang="hu-HU" sz="2400" b="1" i="1" dirty="0">
                <a:solidFill>
                  <a:schemeClr val="accent1">
                    <a:lumMod val="75000"/>
                  </a:schemeClr>
                </a:solidFill>
                <a:latin typeface="Constantia" panose="02030602050306030303" pitchFamily="18" charset="0"/>
              </a:rPr>
              <a:t>Jogbiztonság</a:t>
            </a:r>
            <a:r>
              <a:rPr lang="hu-HU" sz="2400" i="1" dirty="0">
                <a:latin typeface="Constantia" panose="02030602050306030303" pitchFamily="18" charset="0"/>
              </a:rPr>
              <a:t>: </a:t>
            </a:r>
            <a:r>
              <a:rPr lang="hu-HU" sz="2400" dirty="0">
                <a:latin typeface="Constantia" panose="02030602050306030303" pitchFamily="18" charset="0"/>
              </a:rPr>
              <a:t>a jog megismerhető és a jogalanyok számára kiszámíthatóan változik</a:t>
            </a:r>
          </a:p>
          <a:p>
            <a:pPr marL="82296" indent="0">
              <a:lnSpc>
                <a:spcPct val="90000"/>
              </a:lnSpc>
              <a:buNone/>
            </a:pPr>
            <a:endParaRPr lang="hu-HU" sz="2400" dirty="0">
              <a:latin typeface="Constantia" panose="02030602050306030303" pitchFamily="18" charset="0"/>
            </a:endParaRPr>
          </a:p>
          <a:p>
            <a:pPr marL="82296" indent="0">
              <a:lnSpc>
                <a:spcPct val="90000"/>
              </a:lnSpc>
              <a:buNone/>
            </a:pPr>
            <a:r>
              <a:rPr lang="hu-HU" sz="2400" dirty="0">
                <a:latin typeface="Constantia" panose="02030602050306030303" pitchFamily="18" charset="0"/>
              </a:rPr>
              <a:t>B) </a:t>
            </a:r>
            <a:r>
              <a:rPr lang="de-DE" sz="2400" dirty="0">
                <a:latin typeface="Constantia" panose="02030602050306030303" pitchFamily="18" charset="0"/>
              </a:rPr>
              <a:t>A bíróságok előtt és a </a:t>
            </a:r>
            <a:r>
              <a:rPr lang="de-DE" sz="2400" b="1" dirty="0">
                <a:solidFill>
                  <a:schemeClr val="accent1">
                    <a:lumMod val="75000"/>
                  </a:schemeClr>
                </a:solidFill>
                <a:latin typeface="Constantia" panose="02030602050306030303" pitchFamily="18" charset="0"/>
              </a:rPr>
              <a:t>törvények előtt minden ember egyenlő</a:t>
            </a:r>
            <a:r>
              <a:rPr lang="hu-HU" sz="2400" dirty="0">
                <a:latin typeface="Constantia" panose="02030602050306030303" pitchFamily="18" charset="0"/>
              </a:rPr>
              <a:t>.  A hatalommal felruházott személyek sem állnak a jog felett.</a:t>
            </a:r>
          </a:p>
          <a:p>
            <a:pPr marL="82296" indent="0">
              <a:lnSpc>
                <a:spcPct val="90000"/>
              </a:lnSpc>
              <a:buNone/>
            </a:pPr>
            <a:r>
              <a:rPr lang="hu-HU" sz="1700" dirty="0"/>
              <a:t> </a:t>
            </a:r>
          </a:p>
          <a:p>
            <a:pPr>
              <a:lnSpc>
                <a:spcPct val="90000"/>
              </a:lnSpc>
            </a:pPr>
            <a:endParaRPr lang="de-DE" sz="1700" dirty="0"/>
          </a:p>
        </p:txBody>
      </p:sp>
    </p:spTree>
    <p:extLst>
      <p:ext uri="{BB962C8B-B14F-4D97-AF65-F5344CB8AC3E}">
        <p14:creationId xmlns:p14="http://schemas.microsoft.com/office/powerpoint/2010/main" val="3348113746"/>
      </p:ext>
    </p:extLst>
  </p:cSld>
  <p:clrMapOvr>
    <a:overrideClrMapping bg1="lt1" tx1="dk1" bg2="lt2" tx2="dk2" accent1="accent1" accent2="accent2" accent3="accent3" accent4="accent4" accent5="accent5" accent6="accent6" hlink="hlink" folHlink="folHlink"/>
  </p:clrMapOvr>
  <p:transition>
    <p:cover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1433-2392-48D3-9D63-C0E34A9E9753}"/>
              </a:ext>
            </a:extLst>
          </p:cNvPr>
          <p:cNvSpPr>
            <a:spLocks noGrp="1"/>
          </p:cNvSpPr>
          <p:nvPr>
            <p:ph type="title"/>
          </p:nvPr>
        </p:nvSpPr>
        <p:spPr>
          <a:xfrm>
            <a:off x="484710" y="452718"/>
            <a:ext cx="7055380" cy="1104074"/>
          </a:xfrm>
        </p:spPr>
        <p:txBody>
          <a:bodyPr/>
          <a:lstStyle/>
          <a:p>
            <a:r>
              <a:rPr lang="hu-HU" dirty="0">
                <a:latin typeface="Constantia" panose="02030602050306030303" pitchFamily="18" charset="0"/>
              </a:rPr>
              <a:t>Szekuláris állam</a:t>
            </a:r>
            <a:endParaRPr lang="de-DE" dirty="0">
              <a:latin typeface="Constantia" panose="02030602050306030303" pitchFamily="18" charset="0"/>
            </a:endParaRPr>
          </a:p>
        </p:txBody>
      </p:sp>
      <p:sp>
        <p:nvSpPr>
          <p:cNvPr id="3" name="Content Placeholder 2">
            <a:extLst>
              <a:ext uri="{FF2B5EF4-FFF2-40B4-BE49-F238E27FC236}">
                <a16:creationId xmlns:a16="http://schemas.microsoft.com/office/drawing/2014/main" id="{2155B764-B84F-4E0A-A16A-31DFE65F44A7}"/>
              </a:ext>
            </a:extLst>
          </p:cNvPr>
          <p:cNvSpPr>
            <a:spLocks noGrp="1"/>
          </p:cNvSpPr>
          <p:nvPr>
            <p:ph idx="1"/>
          </p:nvPr>
        </p:nvSpPr>
        <p:spPr>
          <a:xfrm>
            <a:off x="827700" y="1556793"/>
            <a:ext cx="6711654" cy="4691614"/>
          </a:xfrm>
        </p:spPr>
        <p:txBody>
          <a:bodyPr>
            <a:normAutofit fontScale="85000" lnSpcReduction="20000"/>
          </a:bodyPr>
          <a:lstStyle/>
          <a:p>
            <a:pPr marL="0" indent="0" algn="ctr">
              <a:buNone/>
            </a:pPr>
            <a:r>
              <a:rPr lang="hu-HU" sz="2400" dirty="0">
                <a:latin typeface="Constantia" panose="02030602050306030303" pitchFamily="18" charset="0"/>
              </a:rPr>
              <a:t>A szekuláris állam alapja a </a:t>
            </a:r>
            <a:r>
              <a:rPr lang="hu-HU" sz="2400" b="1" dirty="0">
                <a:latin typeface="Constantia" panose="02030602050306030303" pitchFamily="18" charset="0"/>
              </a:rPr>
              <a:t>világnézeti semlegesség és az állam/egyház elválasztása</a:t>
            </a:r>
            <a:r>
              <a:rPr lang="hu-HU" sz="2400" dirty="0">
                <a:latin typeface="Constantia" panose="02030602050306030303" pitchFamily="18" charset="0"/>
              </a:rPr>
              <a:t>.</a:t>
            </a:r>
          </a:p>
          <a:p>
            <a:pPr marL="0" indent="0" algn="ctr">
              <a:buNone/>
            </a:pPr>
            <a:r>
              <a:rPr lang="hu-HU" sz="2400" dirty="0">
                <a:latin typeface="Constantia" panose="02030602050306030303" pitchFamily="18" charset="0"/>
              </a:rPr>
              <a:t> </a:t>
            </a:r>
          </a:p>
          <a:p>
            <a:pPr marL="0" indent="0" algn="ctr">
              <a:buNone/>
            </a:pPr>
            <a:r>
              <a:rPr lang="hu-HU" sz="2400" dirty="0">
                <a:latin typeface="Constantia" panose="02030602050306030303" pitchFamily="18" charset="0"/>
              </a:rPr>
              <a:t>A szekuláris állam az </a:t>
            </a:r>
            <a:r>
              <a:rPr lang="de-DE" sz="2400" dirty="0">
                <a:effectLst/>
                <a:latin typeface="Constantia" panose="02030602050306030303" pitchFamily="18" charset="0"/>
                <a:ea typeface="Calibri" panose="020F0502020204030204" pitchFamily="34" charset="0"/>
                <a:cs typeface="Times New Roman" panose="02020603050405020304" pitchFamily="18" charset="0"/>
              </a:rPr>
              <a:t>az eltérő vallási csoportosulásokat a lelkiismereti és vallásszabadság teljes körű biztosításával egyenlő védelemben</a:t>
            </a:r>
            <a:r>
              <a:rPr lang="hu-HU" sz="2400" dirty="0">
                <a:effectLst/>
                <a:latin typeface="Constantia" panose="02030602050306030303" pitchFamily="18" charset="0"/>
                <a:ea typeface="Calibri" panose="020F0502020204030204" pitchFamily="34" charset="0"/>
                <a:cs typeface="Times New Roman" panose="02020603050405020304" pitchFamily="18" charset="0"/>
              </a:rPr>
              <a:t> részesíti.</a:t>
            </a:r>
          </a:p>
          <a:p>
            <a:pPr marL="0" indent="0" algn="ctr">
              <a:buNone/>
            </a:pPr>
            <a:endParaRPr lang="hu-HU" sz="2400" dirty="0">
              <a:effectLst/>
              <a:latin typeface="Constantia" panose="02030602050306030303" pitchFamily="18" charset="0"/>
              <a:ea typeface="Calibri" panose="020F0502020204030204" pitchFamily="34" charset="0"/>
              <a:cs typeface="Times New Roman" panose="02020603050405020304" pitchFamily="18" charset="0"/>
            </a:endParaRPr>
          </a:p>
          <a:p>
            <a:pPr marL="0" indent="0" algn="ctr">
              <a:buNone/>
            </a:pPr>
            <a:r>
              <a:rPr lang="hu-HU" sz="2400" dirty="0">
                <a:effectLst/>
                <a:latin typeface="Constantia" panose="02030602050306030303" pitchFamily="18" charset="0"/>
                <a:ea typeface="Calibri" panose="020F0502020204030204" pitchFamily="34" charset="0"/>
                <a:cs typeface="Times New Roman" panose="02020603050405020304" pitchFamily="18" charset="0"/>
              </a:rPr>
              <a:t>A szekuláris állam az  eltérő  vallási/világnézeti közösségek plurális, sokszínű rendszerének létrehozatalában, támogatásában érdekelt.</a:t>
            </a:r>
          </a:p>
          <a:p>
            <a:pPr marL="0" indent="0" algn="ctr">
              <a:buNone/>
            </a:pPr>
            <a:endParaRPr lang="hu-HU" sz="2400" dirty="0">
              <a:latin typeface="Constantia" panose="02030602050306030303" pitchFamily="18" charset="0"/>
            </a:endParaRPr>
          </a:p>
          <a:p>
            <a:pPr marL="0" indent="0" algn="ctr">
              <a:buNone/>
            </a:pPr>
            <a:r>
              <a:rPr lang="hu-HU" sz="2400" dirty="0">
                <a:effectLst/>
                <a:latin typeface="Constantia" panose="02030602050306030303" pitchFamily="18" charset="0"/>
                <a:ea typeface="Calibri" panose="020F0502020204030204" pitchFamily="34" charset="0"/>
                <a:cs typeface="Times New Roman" panose="02020603050405020304" pitchFamily="18" charset="0"/>
              </a:rPr>
              <a:t>Célja, hogy </a:t>
            </a:r>
            <a:r>
              <a:rPr lang="de-DE" sz="2400" dirty="0">
                <a:effectLst/>
                <a:latin typeface="Constantia" panose="02030602050306030303" pitchFamily="18" charset="0"/>
                <a:ea typeface="Calibri" panose="020F0502020204030204" pitchFamily="34" charset="0"/>
                <a:cs typeface="Times New Roman" panose="02020603050405020304" pitchFamily="18" charset="0"/>
              </a:rPr>
              <a:t>„</a:t>
            </a:r>
            <a:r>
              <a:rPr lang="hu-HU" sz="2400" dirty="0">
                <a:effectLst/>
                <a:latin typeface="Constantia" panose="02030602050306030303" pitchFamily="18" charset="0"/>
                <a:ea typeface="Calibri" panose="020F0502020204030204" pitchFamily="34" charset="0"/>
                <a:cs typeface="Times New Roman" panose="02020603050405020304" pitchFamily="18" charset="0"/>
              </a:rPr>
              <a:t>a </a:t>
            </a:r>
            <a:r>
              <a:rPr lang="de-DE" sz="2400" dirty="0">
                <a:effectLst/>
                <a:latin typeface="Constantia" panose="02030602050306030303" pitchFamily="18" charset="0"/>
                <a:ea typeface="Calibri" panose="020F0502020204030204" pitchFamily="34" charset="0"/>
                <a:cs typeface="Times New Roman" panose="02020603050405020304" pitchFamily="18" charset="0"/>
              </a:rPr>
              <a:t>polgárok – miközben rivális életfelfogások, vallási, világnézeti meggyőződések osztják meg őket – kölcsönös tiszteletben éljenek együtt”</a:t>
            </a:r>
            <a:r>
              <a:rPr lang="hu-HU" sz="2400" dirty="0">
                <a:effectLst/>
                <a:latin typeface="Constantia" panose="02030602050306030303" pitchFamily="18" charset="0"/>
                <a:ea typeface="Calibri" panose="020F0502020204030204" pitchFamily="34" charset="0"/>
                <a:cs typeface="Times New Roman" panose="02020603050405020304" pitchFamily="18" charset="0"/>
              </a:rPr>
              <a:t> (Kis János, 2011)</a:t>
            </a:r>
          </a:p>
          <a:p>
            <a:endParaRPr lang="hu-HU" sz="2400" dirty="0">
              <a:latin typeface="Constantia" panose="02030602050306030303" pitchFamily="18" charset="0"/>
            </a:endParaRPr>
          </a:p>
          <a:p>
            <a:pPr marL="0" indent="0" algn="ctr">
              <a:buNone/>
            </a:pPr>
            <a:endParaRPr lang="de-DE" sz="2400" dirty="0">
              <a:latin typeface="Constantia" panose="02030602050306030303" pitchFamily="18" charset="0"/>
            </a:endParaRPr>
          </a:p>
        </p:txBody>
      </p:sp>
    </p:spTree>
    <p:extLst>
      <p:ext uri="{BB962C8B-B14F-4D97-AF65-F5344CB8AC3E}">
        <p14:creationId xmlns:p14="http://schemas.microsoft.com/office/powerpoint/2010/main" val="33830069"/>
      </p:ext>
    </p:extLst>
  </p:cSld>
  <p:clrMapOvr>
    <a:masterClrMapping/>
  </p:clrMapOvr>
  <p:transition>
    <p:cover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8541-3964-43BC-AE6D-840A0D965086}"/>
              </a:ext>
            </a:extLst>
          </p:cNvPr>
          <p:cNvSpPr>
            <a:spLocks noGrp="1"/>
          </p:cNvSpPr>
          <p:nvPr>
            <p:ph type="title"/>
          </p:nvPr>
        </p:nvSpPr>
        <p:spPr>
          <a:xfrm>
            <a:off x="484710" y="452718"/>
            <a:ext cx="7055380" cy="960058"/>
          </a:xfrm>
        </p:spPr>
        <p:txBody>
          <a:bodyPr/>
          <a:lstStyle/>
          <a:p>
            <a:pPr algn="ctr"/>
            <a:r>
              <a:rPr lang="hu-HU" sz="4000" dirty="0">
                <a:latin typeface="Constantia" panose="02030602050306030303" pitchFamily="18" charset="0"/>
              </a:rPr>
              <a:t>Állam és egyház szétválasztása</a:t>
            </a:r>
            <a:endParaRPr lang="de-DE" sz="40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C464DCAF-A42A-4AC4-834A-60DF94D8E1FC}"/>
              </a:ext>
            </a:extLst>
          </p:cNvPr>
          <p:cNvSpPr>
            <a:spLocks noGrp="1"/>
          </p:cNvSpPr>
          <p:nvPr>
            <p:ph idx="1"/>
          </p:nvPr>
        </p:nvSpPr>
        <p:spPr>
          <a:xfrm>
            <a:off x="827700" y="1412776"/>
            <a:ext cx="7344700" cy="5112568"/>
          </a:xfrm>
        </p:spPr>
        <p:txBody>
          <a:bodyPr>
            <a:noAutofit/>
          </a:bodyPr>
          <a:lstStyle/>
          <a:p>
            <a:pPr marL="0" indent="0" algn="ctr">
              <a:buNone/>
            </a:pPr>
            <a:r>
              <a:rPr lang="hu-HU" dirty="0">
                <a:latin typeface="Constantia" panose="02030602050306030303" pitchFamily="18" charset="0"/>
              </a:rPr>
              <a:t>I. Az egyházak </a:t>
            </a:r>
            <a:r>
              <a:rPr lang="hu-HU" b="1" dirty="0">
                <a:latin typeface="Constantia" panose="02030602050306030303" pitchFamily="18" charset="0"/>
              </a:rPr>
              <a:t>nem tagózódnak be intézményesen</a:t>
            </a:r>
            <a:r>
              <a:rPr lang="hu-HU" dirty="0">
                <a:latin typeface="Constantia" panose="02030602050306030303" pitchFamily="18" charset="0"/>
              </a:rPr>
              <a:t> az állam hatalmi struktúrájába, autonómak, állami befolyástól mentesen működnek </a:t>
            </a:r>
          </a:p>
          <a:p>
            <a:pPr marL="0" indent="0">
              <a:buNone/>
            </a:pPr>
            <a:endParaRPr lang="hu-HU" dirty="0">
              <a:latin typeface="Constantia" panose="02030602050306030303" pitchFamily="18" charset="0"/>
            </a:endParaRPr>
          </a:p>
          <a:p>
            <a:pPr marL="0" indent="0" algn="ctr">
              <a:buNone/>
            </a:pPr>
            <a:r>
              <a:rPr lang="hu-HU" b="1" dirty="0">
                <a:latin typeface="Constantia" panose="02030602050306030303" pitchFamily="18" charset="0"/>
              </a:rPr>
              <a:t>intézményes összefonódás</a:t>
            </a:r>
            <a:r>
              <a:rPr lang="hu-HU" dirty="0">
                <a:latin typeface="Constantia" panose="02030602050306030303" pitchFamily="18" charset="0"/>
              </a:rPr>
              <a:t>, államegyházak, bevett egyházak „institutional establishment”</a:t>
            </a:r>
          </a:p>
          <a:p>
            <a:pPr marL="0" indent="0">
              <a:buNone/>
            </a:pPr>
            <a:endParaRPr lang="hu-HU" dirty="0">
              <a:latin typeface="Constantia" panose="02030602050306030303" pitchFamily="18" charset="0"/>
            </a:endParaRPr>
          </a:p>
          <a:p>
            <a:pPr marL="0" indent="0" algn="ctr">
              <a:buNone/>
            </a:pPr>
            <a:r>
              <a:rPr lang="hu-HU" dirty="0">
                <a:latin typeface="Constantia" panose="02030602050306030303" pitchFamily="18" charset="0"/>
              </a:rPr>
              <a:t>II. A </a:t>
            </a:r>
            <a:r>
              <a:rPr lang="hu-HU" b="1" dirty="0">
                <a:latin typeface="Constantia" panose="02030602050306030303" pitchFamily="18" charset="0"/>
              </a:rPr>
              <a:t>vallási (partikuláris) etika nem épül be a jogrendszerbe</a:t>
            </a:r>
            <a:r>
              <a:rPr lang="hu-HU" dirty="0">
                <a:latin typeface="Constantia" panose="02030602050306030303" pitchFamily="18" charset="0"/>
              </a:rPr>
              <a:t> / nem írja felül az emberi jogok védelmének univerzális erkölcsi parancsát </a:t>
            </a:r>
          </a:p>
          <a:p>
            <a:pPr marL="0" indent="0">
              <a:buNone/>
            </a:pPr>
            <a:endParaRPr lang="hu-HU" dirty="0">
              <a:latin typeface="Constantia" panose="02030602050306030303" pitchFamily="18" charset="0"/>
            </a:endParaRPr>
          </a:p>
          <a:p>
            <a:pPr marL="0" indent="0" algn="ctr">
              <a:buNone/>
            </a:pPr>
            <a:r>
              <a:rPr lang="hu-HU" dirty="0">
                <a:latin typeface="Constantia" panose="02030602050306030303" pitchFamily="18" charset="0"/>
              </a:rPr>
              <a:t>Az egyes vallásokhoz kötődő </a:t>
            </a:r>
            <a:r>
              <a:rPr lang="hu-HU" b="1" dirty="0">
                <a:latin typeface="Constantia" panose="02030602050306030303" pitchFamily="18" charset="0"/>
              </a:rPr>
              <a:t>partikuláris morál állami elismerést</a:t>
            </a:r>
            <a:r>
              <a:rPr lang="hu-HU" dirty="0">
                <a:latin typeface="Constantia" panose="02030602050306030303" pitchFamily="18" charset="0"/>
              </a:rPr>
              <a:t>/ támogatást élvez. („moral establishment”)</a:t>
            </a:r>
            <a:endParaRPr lang="de-DE" dirty="0">
              <a:latin typeface="Constantia" panose="02030602050306030303" pitchFamily="18" charset="0"/>
            </a:endParaRPr>
          </a:p>
        </p:txBody>
      </p:sp>
      <p:cxnSp>
        <p:nvCxnSpPr>
          <p:cNvPr id="11" name="Straight Arrow Connector 10">
            <a:extLst>
              <a:ext uri="{FF2B5EF4-FFF2-40B4-BE49-F238E27FC236}">
                <a16:creationId xmlns:a16="http://schemas.microsoft.com/office/drawing/2014/main" id="{3B7C9496-7723-4E48-85F2-542D870D24AC}"/>
              </a:ext>
            </a:extLst>
          </p:cNvPr>
          <p:cNvCxnSpPr>
            <a:cxnSpLocks/>
          </p:cNvCxnSpPr>
          <p:nvPr/>
        </p:nvCxnSpPr>
        <p:spPr>
          <a:xfrm>
            <a:off x="4132299" y="2420888"/>
            <a:ext cx="0" cy="36004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0AAF58D-2FDD-44AD-8505-A1B3B9B9DF7F}"/>
              </a:ext>
            </a:extLst>
          </p:cNvPr>
          <p:cNvCxnSpPr/>
          <p:nvPr/>
        </p:nvCxnSpPr>
        <p:spPr>
          <a:xfrm>
            <a:off x="4132299" y="5085184"/>
            <a:ext cx="0" cy="432048"/>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732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84710" y="452718"/>
            <a:ext cx="7055380" cy="1104074"/>
          </a:xfrm>
        </p:spPr>
        <p:txBody>
          <a:bodyPr/>
          <a:lstStyle/>
          <a:p>
            <a:pPr algn="ctr"/>
            <a:r>
              <a:rPr lang="hu-HU" dirty="0">
                <a:latin typeface="Constantia" panose="02030602050306030303" pitchFamily="18" charset="0"/>
              </a:rPr>
              <a:t>Párhuzamos dekonstrukció </a:t>
            </a:r>
          </a:p>
        </p:txBody>
      </p:sp>
      <p:sp>
        <p:nvSpPr>
          <p:cNvPr id="3" name="Tartalom helye 2"/>
          <p:cNvSpPr>
            <a:spLocks noGrp="1"/>
          </p:cNvSpPr>
          <p:nvPr>
            <p:ph idx="1"/>
          </p:nvPr>
        </p:nvSpPr>
        <p:spPr>
          <a:xfrm>
            <a:off x="827700" y="1556793"/>
            <a:ext cx="6711654" cy="4691614"/>
          </a:xfrm>
        </p:spPr>
        <p:txBody>
          <a:bodyPr>
            <a:normAutofit/>
          </a:bodyPr>
          <a:lstStyle/>
          <a:p>
            <a:pPr marL="596646" indent="-514350">
              <a:buAutoNum type="arabicPeriod"/>
            </a:pPr>
            <a:r>
              <a:rPr lang="hu-HU" sz="2800" dirty="0">
                <a:latin typeface="Constantia" panose="02030602050306030303" pitchFamily="18" charset="0"/>
              </a:rPr>
              <a:t>2010. FIDESZ Magyar Polgári Szövetség 2/3-os többséggel megnyeri a választásokat</a:t>
            </a:r>
          </a:p>
          <a:p>
            <a:pPr marL="596646" indent="-514350">
              <a:buAutoNum type="arabicPeriod"/>
            </a:pPr>
            <a:r>
              <a:rPr lang="hu-HU" sz="2800" dirty="0">
                <a:latin typeface="Constantia" panose="02030602050306030303" pitchFamily="18" charset="0"/>
              </a:rPr>
              <a:t>„Alkotmányos reformok” (2010-2011): az alkotmányosság dekonstrukciója, az alkotmányos rend lebontása</a:t>
            </a:r>
          </a:p>
        </p:txBody>
      </p:sp>
      <p:sp>
        <p:nvSpPr>
          <p:cNvPr id="4" name="Téglalap 3"/>
          <p:cNvSpPr/>
          <p:nvPr/>
        </p:nvSpPr>
        <p:spPr>
          <a:xfrm>
            <a:off x="1043609" y="4653136"/>
            <a:ext cx="6912768" cy="1729969"/>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hu-HU" sz="2400" dirty="0">
                <a:solidFill>
                  <a:schemeClr val="tx1">
                    <a:lumMod val="65000"/>
                    <a:lumOff val="35000"/>
                  </a:schemeClr>
                </a:solidFill>
                <a:latin typeface="Constantia" panose="02030602050306030303" pitchFamily="18" charset="0"/>
              </a:rPr>
              <a:t>A szekuláris állam lebontása kéz a kézben jár az alkotmányos demokrácia, a jogállamiságegyes elemeinek lebontásával, az emberi jogok védelmének gyengítésével.</a:t>
            </a:r>
          </a:p>
        </p:txBody>
      </p:sp>
    </p:spTree>
    <p:extLst>
      <p:ext uri="{BB962C8B-B14F-4D97-AF65-F5344CB8AC3E}">
        <p14:creationId xmlns:p14="http://schemas.microsoft.com/office/powerpoint/2010/main" val="1790375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71AB7-2947-47A4-B2CA-1E2A55FB810C}"/>
              </a:ext>
            </a:extLst>
          </p:cNvPr>
          <p:cNvSpPr>
            <a:spLocks noGrp="1"/>
          </p:cNvSpPr>
          <p:nvPr>
            <p:ph type="title"/>
          </p:nvPr>
        </p:nvSpPr>
        <p:spPr>
          <a:xfrm>
            <a:off x="484710" y="452718"/>
            <a:ext cx="7055380" cy="1752146"/>
          </a:xfrm>
        </p:spPr>
        <p:txBody>
          <a:bodyPr/>
          <a:lstStyle/>
          <a:p>
            <a:pPr algn="ctr"/>
            <a:br>
              <a:rPr lang="hu-HU" dirty="0">
                <a:latin typeface="Constantia" panose="02030602050306030303" pitchFamily="18" charset="0"/>
              </a:rPr>
            </a:br>
            <a:r>
              <a:rPr lang="hu-HU" dirty="0">
                <a:latin typeface="Constantia" panose="02030602050306030303" pitchFamily="18" charset="0"/>
              </a:rPr>
              <a:t>II.</a:t>
            </a:r>
            <a:endParaRPr lang="de-DE" dirty="0">
              <a:latin typeface="Constantia" panose="02030602050306030303" pitchFamily="18" charset="0"/>
            </a:endParaRPr>
          </a:p>
        </p:txBody>
      </p:sp>
      <p:sp>
        <p:nvSpPr>
          <p:cNvPr id="3" name="Content Placeholder 2">
            <a:extLst>
              <a:ext uri="{FF2B5EF4-FFF2-40B4-BE49-F238E27FC236}">
                <a16:creationId xmlns:a16="http://schemas.microsoft.com/office/drawing/2014/main" id="{137D47BF-5B0D-4A58-B5AA-C7EF717FC8A0}"/>
              </a:ext>
            </a:extLst>
          </p:cNvPr>
          <p:cNvSpPr>
            <a:spLocks noGrp="1"/>
          </p:cNvSpPr>
          <p:nvPr>
            <p:ph idx="1"/>
          </p:nvPr>
        </p:nvSpPr>
        <p:spPr/>
        <p:txBody>
          <a:bodyPr/>
          <a:lstStyle/>
          <a:p>
            <a:pPr marL="0" indent="0" algn="ctr">
              <a:buNone/>
            </a:pPr>
            <a:endParaRPr lang="hu-HU" sz="3600" dirty="0">
              <a:latin typeface="Constantia" panose="02030602050306030303" pitchFamily="18" charset="0"/>
            </a:endParaRPr>
          </a:p>
          <a:p>
            <a:pPr marL="0" indent="0" algn="ctr">
              <a:buNone/>
            </a:pPr>
            <a:r>
              <a:rPr lang="hu-HU" sz="3600" dirty="0">
                <a:latin typeface="Constantia" panose="02030602050306030303" pitchFamily="18" charset="0"/>
              </a:rPr>
              <a:t>Az alkotmányos demokrácia, jogállamiság lebontása Magyarországon és ennek következményei</a:t>
            </a:r>
          </a:p>
          <a:p>
            <a:pPr marL="0" indent="0">
              <a:buNone/>
            </a:pPr>
            <a:endParaRPr lang="de-DE" dirty="0"/>
          </a:p>
        </p:txBody>
      </p:sp>
    </p:spTree>
    <p:extLst>
      <p:ext uri="{BB962C8B-B14F-4D97-AF65-F5344CB8AC3E}">
        <p14:creationId xmlns:p14="http://schemas.microsoft.com/office/powerpoint/2010/main" val="3285123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FB87-42DE-4011-9F54-3329D1A0E01C}"/>
              </a:ext>
            </a:extLst>
          </p:cNvPr>
          <p:cNvSpPr>
            <a:spLocks noGrp="1"/>
          </p:cNvSpPr>
          <p:nvPr>
            <p:ph type="title"/>
          </p:nvPr>
        </p:nvSpPr>
        <p:spPr/>
        <p:txBody>
          <a:bodyPr/>
          <a:lstStyle/>
          <a:p>
            <a:endParaRPr lang="en-GB" dirty="0"/>
          </a:p>
        </p:txBody>
      </p:sp>
      <p:pic>
        <p:nvPicPr>
          <p:cNvPr id="13" name="Content Placeholder 12">
            <a:extLst>
              <a:ext uri="{FF2B5EF4-FFF2-40B4-BE49-F238E27FC236}">
                <a16:creationId xmlns:a16="http://schemas.microsoft.com/office/drawing/2014/main" id="{658BE5AD-5DDB-427E-B296-ED21869396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4710" y="452718"/>
            <a:ext cx="7183634" cy="5596373"/>
          </a:xfrm>
        </p:spPr>
      </p:pic>
    </p:spTree>
    <p:extLst>
      <p:ext uri="{BB962C8B-B14F-4D97-AF65-F5344CB8AC3E}">
        <p14:creationId xmlns:p14="http://schemas.microsoft.com/office/powerpoint/2010/main" val="4178905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E144-B1D2-4D71-BBF9-54F437CD6078}"/>
              </a:ext>
            </a:extLst>
          </p:cNvPr>
          <p:cNvSpPr>
            <a:spLocks noGrp="1"/>
          </p:cNvSpPr>
          <p:nvPr>
            <p:ph type="title"/>
          </p:nvPr>
        </p:nvSpPr>
        <p:spPr>
          <a:xfrm>
            <a:off x="484710" y="452718"/>
            <a:ext cx="7055380" cy="1320098"/>
          </a:xfrm>
        </p:spPr>
        <p:txBody>
          <a:bodyPr/>
          <a:lstStyle/>
          <a:p>
            <a:pPr algn="ctr"/>
            <a:r>
              <a:rPr lang="hu-HU" sz="3200" dirty="0">
                <a:latin typeface="Constantia" panose="02030602050306030303" pitchFamily="18" charset="0"/>
              </a:rPr>
              <a:t>„Alkotmányos reformok”/törvényhozás dömpingje (2010-2011)</a:t>
            </a:r>
            <a:endParaRPr lang="de-DE" sz="32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3D7BC9D2-EF05-48AC-969F-BE40AA312B47}"/>
              </a:ext>
            </a:extLst>
          </p:cNvPr>
          <p:cNvSpPr>
            <a:spLocks noGrp="1"/>
          </p:cNvSpPr>
          <p:nvPr>
            <p:ph idx="1"/>
          </p:nvPr>
        </p:nvSpPr>
        <p:spPr>
          <a:xfrm>
            <a:off x="827700" y="1628800"/>
            <a:ext cx="6711654" cy="4619607"/>
          </a:xfrm>
        </p:spPr>
        <p:txBody>
          <a:bodyPr>
            <a:noAutofit/>
          </a:bodyPr>
          <a:lstStyle/>
          <a:p>
            <a:pPr marL="0" indent="0">
              <a:buNone/>
            </a:pPr>
            <a:r>
              <a:rPr lang="hu-HU" sz="1000" dirty="0">
                <a:effectLst/>
                <a:latin typeface="Constantia" panose="02030602050306030303" pitchFamily="18" charset="0"/>
              </a:rPr>
              <a:t>2010 június – 2011. december 31: 316 jogszabály elfogadása, de a folyamat azóta sem állt le (bár a tempó mérséklődni látszott)</a:t>
            </a:r>
          </a:p>
          <a:p>
            <a:r>
              <a:rPr lang="hu-HU" sz="1000" dirty="0">
                <a:effectLst/>
                <a:latin typeface="Constantia" panose="02030602050306030303" pitchFamily="18" charset="0"/>
                <a:ea typeface="Calibri" panose="020F0502020204030204" pitchFamily="34" charset="0"/>
                <a:cs typeface="Times New Roman" panose="02020603050405020304" pitchFamily="18" charset="0"/>
              </a:rPr>
              <a:t>Alkotmánybíróság, pl. Alkotmánybíróságról szóló 2011. évi CLI. törvény , a</a:t>
            </a:r>
            <a:r>
              <a:rPr lang="de-DE" sz="1000" dirty="0">
                <a:effectLst/>
                <a:latin typeface="Constantia" panose="02030602050306030303" pitchFamily="18" charset="0"/>
              </a:rPr>
              <a:t>z alkotmánybírák jelölésére vonatkozó szabályok megváltoztatása</a:t>
            </a:r>
            <a:r>
              <a:rPr lang="hu-HU" sz="1000" dirty="0">
                <a:effectLst/>
                <a:latin typeface="Constantia" panose="02030602050306030303" pitchFamily="18" charset="0"/>
              </a:rPr>
              <a:t>, </a:t>
            </a:r>
            <a:r>
              <a:rPr lang="de-DE" sz="1000" dirty="0">
                <a:effectLst/>
                <a:latin typeface="Constantia" panose="02030602050306030303" pitchFamily="18" charset="0"/>
              </a:rPr>
              <a:t>Az Alkotmánybíróság hatáskörének csökkentése</a:t>
            </a:r>
            <a:endParaRPr lang="hu-HU" sz="1000" dirty="0">
              <a:effectLst/>
              <a:latin typeface="Constantia" panose="02030602050306030303" pitchFamily="18" charset="0"/>
            </a:endParaRPr>
          </a:p>
          <a:p>
            <a:r>
              <a:rPr lang="de-DE" sz="1000" dirty="0">
                <a:effectLst/>
                <a:latin typeface="Constantia" panose="02030602050306030303" pitchFamily="18" charset="0"/>
              </a:rPr>
              <a:t>A Gazdasági Versenyhivatal (GVH) elnökhelyettesei megbízatására vonatkozó szabályok módosulása</a:t>
            </a:r>
            <a:endParaRPr lang="hu-HU" sz="1000" dirty="0">
              <a:effectLst/>
              <a:latin typeface="Constantia" panose="02030602050306030303" pitchFamily="18" charset="0"/>
            </a:endParaRPr>
          </a:p>
          <a:p>
            <a:r>
              <a:rPr lang="hu-HU" sz="1000" dirty="0">
                <a:effectLst/>
                <a:latin typeface="Constantia" panose="02030602050306030303" pitchFamily="18" charset="0"/>
              </a:rPr>
              <a:t>a bírák jogállásáról és javadalmazásáról szóló 2011. évi CLXII. Törvény: OBH, OBH elnükének hatásköre</a:t>
            </a:r>
          </a:p>
          <a:p>
            <a:r>
              <a:rPr lang="hu-HU" sz="1000" dirty="0">
                <a:effectLst/>
                <a:latin typeface="Calibri" panose="020F0502020204030204" pitchFamily="34" charset="0"/>
                <a:ea typeface="Calibri" panose="020F0502020204030204" pitchFamily="34" charset="0"/>
                <a:cs typeface="Times New Roman" panose="02020603050405020304" pitchFamily="18" charset="0"/>
              </a:rPr>
              <a:t>a médiaszolgáltatásokról és a tömegkommunikációról szóló 2010. évi CLXXXV: a Nemzeti </a:t>
            </a:r>
            <a:r>
              <a:rPr lang="de-DE" sz="1000" dirty="0"/>
              <a:t>Média- és Hírközlési Hatóság </a:t>
            </a:r>
            <a:r>
              <a:rPr lang="hu-HU" sz="1000" dirty="0"/>
              <a:t>/ Médiatanács</a:t>
            </a:r>
            <a:endParaRPr lang="hu-HU" sz="1000" dirty="0">
              <a:effectLst/>
              <a:latin typeface="Constantia" panose="02030602050306030303" pitchFamily="18" charset="0"/>
            </a:endParaRPr>
          </a:p>
          <a:p>
            <a:r>
              <a:rPr lang="hu-HU" sz="1000" dirty="0">
                <a:effectLst/>
                <a:latin typeface="Constantia" panose="02030602050306030303" pitchFamily="18" charset="0"/>
              </a:rPr>
              <a:t>L</a:t>
            </a:r>
            <a:r>
              <a:rPr lang="de-DE" sz="1000" dirty="0">
                <a:effectLst/>
                <a:latin typeface="Constantia" panose="02030602050306030303" pitchFamily="18" charset="0"/>
              </a:rPr>
              <a:t>egf</a:t>
            </a:r>
            <a:r>
              <a:rPr lang="hu-HU" sz="1000" dirty="0">
                <a:effectLst/>
                <a:latin typeface="Constantia" panose="02030602050306030303" pitchFamily="18" charset="0"/>
              </a:rPr>
              <a:t>ő</a:t>
            </a:r>
            <a:r>
              <a:rPr lang="de-DE" sz="1000" dirty="0">
                <a:effectLst/>
                <a:latin typeface="Constantia" panose="02030602050306030303" pitchFamily="18" charset="0"/>
              </a:rPr>
              <a:t>bb </a:t>
            </a:r>
            <a:r>
              <a:rPr lang="hu-HU" sz="1000" dirty="0">
                <a:latin typeface="Constantia" panose="02030602050306030303" pitchFamily="18" charset="0"/>
              </a:rPr>
              <a:t>Ü</a:t>
            </a:r>
            <a:r>
              <a:rPr lang="de-DE" sz="1000" dirty="0">
                <a:effectLst/>
                <a:latin typeface="Constantia" panose="02030602050306030303" pitchFamily="18" charset="0"/>
              </a:rPr>
              <a:t>gyész</a:t>
            </a:r>
            <a:r>
              <a:rPr lang="hu-HU" sz="1000" dirty="0">
                <a:effectLst/>
                <a:latin typeface="Constantia" panose="02030602050306030303" pitchFamily="18" charset="0"/>
              </a:rPr>
              <a:t> megbízatás</a:t>
            </a:r>
          </a:p>
          <a:p>
            <a:r>
              <a:rPr lang="hu-HU" sz="1000" b="1" dirty="0">
                <a:effectLst/>
                <a:latin typeface="Calibri" panose="020F0502020204030204" pitchFamily="34" charset="0"/>
                <a:ea typeface="Calibri" panose="020F0502020204030204" pitchFamily="34" charset="0"/>
                <a:cs typeface="Times New Roman" panose="02020603050405020304" pitchFamily="18" charset="0"/>
              </a:rPr>
              <a:t>a Magyarország gazdasági stabilitásáról szóló 2011. évi CXCIV. törvény: </a:t>
            </a:r>
            <a:r>
              <a:rPr lang="hu-HU" sz="1000" dirty="0">
                <a:effectLst/>
                <a:latin typeface="Constantia" panose="02030602050306030303" pitchFamily="18" charset="0"/>
              </a:rPr>
              <a:t>Költségvetési Tanács, vétójog</a:t>
            </a:r>
          </a:p>
          <a:p>
            <a:r>
              <a:rPr lang="de-DE" sz="1000" b="1" dirty="0">
                <a:effectLst/>
              </a:rPr>
              <a:t>2011. évi CXII. Törvény</a:t>
            </a:r>
            <a:r>
              <a:rPr lang="hu-HU" sz="1000" dirty="0"/>
              <a:t> </a:t>
            </a:r>
            <a:r>
              <a:rPr lang="de-DE" sz="1000" b="1" dirty="0">
                <a:effectLst/>
              </a:rPr>
              <a:t>az információs önrendelkezési jogról és az információszabadságról</a:t>
            </a:r>
            <a:r>
              <a:rPr lang="hu-HU" sz="1000" b="1" dirty="0">
                <a:effectLst/>
              </a:rPr>
              <a:t> (az állam átlátható működése, közpénzek ellenőrzése - </a:t>
            </a:r>
            <a:r>
              <a:rPr lang="de-DE" sz="1000" dirty="0"/>
              <a:t>Nemzeti Adatvédelmi és Információszabadság Hatóság</a:t>
            </a:r>
            <a:r>
              <a:rPr lang="hu-HU" sz="1000" dirty="0"/>
              <a:t> (adatvédelmi biztos helyett)</a:t>
            </a:r>
          </a:p>
          <a:p>
            <a:r>
              <a:rPr lang="hu-HU" sz="1000" b="1" dirty="0"/>
              <a:t>2011. évi CLXXV. Törvény </a:t>
            </a:r>
            <a:r>
              <a:rPr lang="hu-HU" sz="1000" dirty="0"/>
              <a:t>az egyesülési jogról, a közhasznú jogállásról, valamint a civil szervezetek működéséről és támogatásáról</a:t>
            </a:r>
            <a:endParaRPr lang="hu-HU" sz="1000" b="1" dirty="0">
              <a:effectLst/>
            </a:endParaRPr>
          </a:p>
          <a:p>
            <a:pPr>
              <a:spcBef>
                <a:spcPts val="800"/>
              </a:spcBef>
              <a:spcAft>
                <a:spcPts val="400"/>
              </a:spcAft>
            </a:pPr>
            <a:r>
              <a:rPr lang="de-DE" sz="1000" b="1" dirty="0">
                <a:effectLst/>
              </a:rPr>
              <a:t>2011. évi CCVI. Törvény</a:t>
            </a:r>
            <a:r>
              <a:rPr lang="hu-HU" sz="1000" b="1" dirty="0">
                <a:effectLst/>
              </a:rPr>
              <a:t> </a:t>
            </a:r>
            <a:r>
              <a:rPr lang="de-DE" sz="1000" b="1" dirty="0">
                <a:effectLst/>
              </a:rPr>
              <a:t>a lelkiismereti és vallásszabadság jogáról, valamint az egyházak, vallásfelekezetek</a:t>
            </a:r>
            <a:r>
              <a:rPr lang="hu-HU" sz="1000" b="1" dirty="0">
                <a:effectLst/>
              </a:rPr>
              <a:t> </a:t>
            </a:r>
            <a:r>
              <a:rPr lang="de-DE" sz="1000" b="1" dirty="0">
                <a:effectLst/>
              </a:rPr>
              <a:t>és vallási közösségek jogállásáról</a:t>
            </a:r>
          </a:p>
          <a:p>
            <a:r>
              <a:rPr lang="hu-HU" sz="1000" b="1" i="1" dirty="0">
                <a:solidFill>
                  <a:srgbClr val="FF0000"/>
                </a:solidFill>
                <a:latin typeface="Constantia" panose="02030602050306030303" pitchFamily="18" charset="0"/>
              </a:rPr>
              <a:t>Az Alkotmány módosítása, majd lecserélése (Alaptörvény, 2011. 04.25.)</a:t>
            </a:r>
          </a:p>
          <a:p>
            <a:pPr marL="0" indent="0">
              <a:buNone/>
            </a:pPr>
            <a:r>
              <a:rPr lang="hu-HU" sz="1000" dirty="0">
                <a:latin typeface="Constantia" panose="02030602050306030303" pitchFamily="18" charset="0"/>
              </a:rPr>
              <a:t>...</a:t>
            </a:r>
          </a:p>
          <a:p>
            <a:endParaRPr lang="de-DE" sz="1000" dirty="0">
              <a:latin typeface="Constantia" panose="02030602050306030303" pitchFamily="18" charset="0"/>
            </a:endParaRPr>
          </a:p>
        </p:txBody>
      </p:sp>
    </p:spTree>
    <p:extLst>
      <p:ext uri="{BB962C8B-B14F-4D97-AF65-F5344CB8AC3E}">
        <p14:creationId xmlns:p14="http://schemas.microsoft.com/office/powerpoint/2010/main" val="1356587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C73FE6A-E478-4EF1-BFC1-08CAC0518CC1}"/>
              </a:ext>
            </a:extLst>
          </p:cNvPr>
          <p:cNvSpPr>
            <a:spLocks noGrp="1"/>
          </p:cNvSpPr>
          <p:nvPr>
            <p:ph type="title"/>
          </p:nvPr>
        </p:nvSpPr>
        <p:spPr>
          <a:xfrm>
            <a:off x="489857" y="1645920"/>
            <a:ext cx="2642159" cy="4470821"/>
          </a:xfrm>
        </p:spPr>
        <p:txBody>
          <a:bodyPr>
            <a:normAutofit/>
          </a:bodyPr>
          <a:lstStyle/>
          <a:p>
            <a:pPr algn="r"/>
            <a:r>
              <a:rPr lang="hu-HU">
                <a:solidFill>
                  <a:srgbClr val="FFFFFF"/>
                </a:solidFill>
                <a:latin typeface="Constantia" panose="02030602050306030303" pitchFamily="18" charset="0"/>
              </a:rPr>
              <a:t>A folyamat azóta is tart...</a:t>
            </a:r>
            <a:endParaRPr lang="de-DE">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02AA65A4-AD28-49E1-957B-BBFC85AB8675}"/>
              </a:ext>
            </a:extLst>
          </p:cNvPr>
          <p:cNvSpPr>
            <a:spLocks noGrp="1"/>
          </p:cNvSpPr>
          <p:nvPr>
            <p:ph idx="1"/>
          </p:nvPr>
        </p:nvSpPr>
        <p:spPr>
          <a:xfrm>
            <a:off x="3903081" y="1645920"/>
            <a:ext cx="4439628" cy="4879424"/>
          </a:xfrm>
        </p:spPr>
        <p:txBody>
          <a:bodyPr>
            <a:normAutofit fontScale="77500" lnSpcReduction="20000"/>
          </a:bodyPr>
          <a:lstStyle/>
          <a:p>
            <a:pPr marL="0" indent="0">
              <a:buNone/>
            </a:pPr>
            <a:r>
              <a:rPr lang="hu-HU" dirty="0">
                <a:latin typeface="Constantia" panose="02030602050306030303" pitchFamily="18" charset="0"/>
              </a:rPr>
              <a:t>...</a:t>
            </a:r>
          </a:p>
          <a:p>
            <a:pPr marL="0" indent="0">
              <a:buNone/>
            </a:pPr>
            <a:r>
              <a:rPr lang="hu-HU" dirty="0">
                <a:latin typeface="Constantia" panose="02030602050306030303" pitchFamily="18" charset="0"/>
              </a:rPr>
              <a:t>Az </a:t>
            </a:r>
            <a:r>
              <a:rPr lang="hu-HU" b="1" dirty="0">
                <a:solidFill>
                  <a:schemeClr val="tx2">
                    <a:lumMod val="50000"/>
                  </a:schemeClr>
                </a:solidFill>
                <a:latin typeface="Constantia" panose="02030602050306030303" pitchFamily="18" charset="0"/>
              </a:rPr>
              <a:t>Alaptörvény</a:t>
            </a:r>
            <a:r>
              <a:rPr lang="hu-HU" dirty="0">
                <a:latin typeface="Constantia" panose="02030602050306030303" pitchFamily="18" charset="0"/>
              </a:rPr>
              <a:t> első (2012), második (2012), harmadik (2012), negyedik (2013), ötödik (2013), hatodik (2016), hetedik (2018), nyolcadik (2019) módosítása</a:t>
            </a:r>
          </a:p>
          <a:p>
            <a:pPr marL="0" indent="0">
              <a:buNone/>
            </a:pPr>
            <a:r>
              <a:rPr lang="de-DE" dirty="0">
                <a:effectLst/>
                <a:latin typeface="Constantia" panose="02030602050306030303" pitchFamily="18" charset="0"/>
              </a:rPr>
              <a:t>A 2015: CXXIX. </a:t>
            </a:r>
            <a:r>
              <a:rPr lang="hu-HU" dirty="0">
                <a:effectLst/>
                <a:latin typeface="Constantia" panose="02030602050306030303" pitchFamily="18" charset="0"/>
              </a:rPr>
              <a:t>t</a:t>
            </a:r>
            <a:r>
              <a:rPr lang="de-DE" dirty="0">
                <a:effectLst/>
                <a:latin typeface="Constantia" panose="02030602050306030303" pitchFamily="18" charset="0"/>
              </a:rPr>
              <a:t>örvény</a:t>
            </a:r>
            <a:r>
              <a:rPr lang="hu-HU" dirty="0">
                <a:effectLst/>
                <a:latin typeface="Constantia" panose="02030602050306030303" pitchFamily="18" charset="0"/>
              </a:rPr>
              <a:t> szűkíti a közérdekű adatok megismerésének lehetőségét</a:t>
            </a:r>
            <a:endParaRPr lang="de-DE" dirty="0">
              <a:effectLst/>
              <a:latin typeface="Constantia" panose="02030602050306030303" pitchFamily="18" charset="0"/>
            </a:endParaRP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2018. évi CXXX. törvény a </a:t>
            </a:r>
            <a:r>
              <a:rPr lang="hu-HU" b="1" dirty="0">
                <a:solidFill>
                  <a:schemeClr val="tx2">
                    <a:lumMod val="50000"/>
                  </a:schemeClr>
                </a:solidFill>
                <a:latin typeface="Constantia" panose="02030602050306030303" pitchFamily="18" charset="0"/>
              </a:rPr>
              <a:t>közigazgatási bíróságokról</a:t>
            </a:r>
          </a:p>
          <a:p>
            <a:endParaRPr lang="hu-HU" dirty="0">
              <a:latin typeface="Constantia" panose="02030602050306030303" pitchFamily="18" charset="0"/>
            </a:endParaRPr>
          </a:p>
          <a:p>
            <a:pPr marL="0" indent="0">
              <a:buNone/>
            </a:pPr>
            <a:r>
              <a:rPr lang="hu-HU" b="1" dirty="0">
                <a:solidFill>
                  <a:schemeClr val="accent1">
                    <a:lumMod val="75000"/>
                  </a:schemeClr>
                </a:solidFill>
                <a:latin typeface="Constantia" panose="02030602050306030303" pitchFamily="18" charset="0"/>
              </a:rPr>
              <a:t>Jelenleg zajlik...</a:t>
            </a:r>
          </a:p>
          <a:p>
            <a:pPr marL="0" indent="0">
              <a:buNone/>
            </a:pPr>
            <a:r>
              <a:rPr lang="hu-HU" b="1" dirty="0">
                <a:solidFill>
                  <a:schemeClr val="tx2">
                    <a:lumMod val="50000"/>
                  </a:schemeClr>
                </a:solidFill>
                <a:latin typeface="Constantia" panose="02030602050306030303" pitchFamily="18" charset="0"/>
              </a:rPr>
              <a:t>- Önkormányzatok ellehetetlenítése</a:t>
            </a:r>
          </a:p>
          <a:p>
            <a:pPr marL="0" indent="0">
              <a:buNone/>
            </a:pPr>
            <a:r>
              <a:rPr lang="hu-HU" b="1" dirty="0">
                <a:solidFill>
                  <a:schemeClr val="accent6">
                    <a:lumMod val="50000"/>
                  </a:schemeClr>
                </a:solidFill>
                <a:latin typeface="Constantia" panose="02030602050306030303" pitchFamily="18" charset="0"/>
              </a:rPr>
              <a:t>- Alaptörvény 9. módosítása: közpénz, közalapítvány, keresztény nevelés, család,  közerkölcs...</a:t>
            </a:r>
          </a:p>
          <a:p>
            <a:pPr marL="0" indent="0">
              <a:buNone/>
            </a:pPr>
            <a:r>
              <a:rPr lang="hu-HU" b="1" dirty="0">
                <a:latin typeface="Constantia" panose="02030602050306030303" pitchFamily="18" charset="0"/>
              </a:rPr>
              <a:t>- </a:t>
            </a:r>
            <a:r>
              <a:rPr lang="de-DE" b="1" dirty="0">
                <a:latin typeface="Constantia" panose="02030602050306030303" pitchFamily="18" charset="0"/>
              </a:rPr>
              <a:t>T/13679</a:t>
            </a:r>
            <a:r>
              <a:rPr lang="hu-HU" b="1" dirty="0">
                <a:latin typeface="Constantia" panose="02030602050306030303" pitchFamily="18" charset="0"/>
              </a:rPr>
              <a:t> </a:t>
            </a:r>
            <a:r>
              <a:rPr lang="de-DE" b="1" dirty="0">
                <a:latin typeface="Constantia" panose="02030602050306030303" pitchFamily="18" charset="0"/>
              </a:rPr>
              <a:t>	Egyes választási tárgyú törvények módosításáról</a:t>
            </a:r>
          </a:p>
        </p:txBody>
      </p:sp>
    </p:spTree>
    <p:extLst>
      <p:ext uri="{BB962C8B-B14F-4D97-AF65-F5344CB8AC3E}">
        <p14:creationId xmlns:p14="http://schemas.microsoft.com/office/powerpoint/2010/main" val="388549864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DACEA-764E-4F66-B7FC-2F97ABB7AFA4}"/>
              </a:ext>
            </a:extLst>
          </p:cNvPr>
          <p:cNvSpPr>
            <a:spLocks noGrp="1"/>
          </p:cNvSpPr>
          <p:nvPr>
            <p:ph type="title"/>
          </p:nvPr>
        </p:nvSpPr>
        <p:spPr/>
        <p:txBody>
          <a:bodyPr/>
          <a:lstStyle/>
          <a:p>
            <a:endParaRPr lang="de-DE"/>
          </a:p>
        </p:txBody>
      </p:sp>
      <p:pic>
        <p:nvPicPr>
          <p:cNvPr id="5" name="Content Placeholder 4" descr="Graphical user interface, application&#10;&#10;Description automatically generated">
            <a:extLst>
              <a:ext uri="{FF2B5EF4-FFF2-40B4-BE49-F238E27FC236}">
                <a16:creationId xmlns:a16="http://schemas.microsoft.com/office/drawing/2014/main" id="{E5FCFC38-29E6-4FC1-BD0E-252665D948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743" y="-243408"/>
            <a:ext cx="9447760" cy="7272807"/>
          </a:xfrm>
        </p:spPr>
      </p:pic>
    </p:spTree>
    <p:extLst>
      <p:ext uri="{BB962C8B-B14F-4D97-AF65-F5344CB8AC3E}">
        <p14:creationId xmlns:p14="http://schemas.microsoft.com/office/powerpoint/2010/main" val="3660542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E453A12-0A7A-4AE6-8E3D-4FB511F1C5DE}"/>
              </a:ext>
            </a:extLst>
          </p:cNvPr>
          <p:cNvSpPr>
            <a:spLocks noGrp="1"/>
          </p:cNvSpPr>
          <p:nvPr>
            <p:ph type="title"/>
          </p:nvPr>
        </p:nvSpPr>
        <p:spPr>
          <a:xfrm>
            <a:off x="486697" y="629267"/>
            <a:ext cx="6939116" cy="1016654"/>
          </a:xfrm>
        </p:spPr>
        <p:txBody>
          <a:bodyPr>
            <a:normAutofit/>
          </a:bodyPr>
          <a:lstStyle/>
          <a:p>
            <a:r>
              <a:rPr lang="hu-HU">
                <a:solidFill>
                  <a:srgbClr val="EBEBEB"/>
                </a:solidFill>
                <a:latin typeface="Constantia" panose="02030602050306030303" pitchFamily="18" charset="0"/>
              </a:rPr>
              <a:t>A) Hatalommegosztás elve</a:t>
            </a:r>
            <a:endParaRPr lang="de-DE">
              <a:solidFill>
                <a:srgbClr val="EBEBEB"/>
              </a:solidFill>
              <a:latin typeface="Constantia" panose="02030602050306030303" pitchFamily="18" charset="0"/>
            </a:endParaRP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6" name="Content Placeholder 2">
            <a:extLst>
              <a:ext uri="{FF2B5EF4-FFF2-40B4-BE49-F238E27FC236}">
                <a16:creationId xmlns:a16="http://schemas.microsoft.com/office/drawing/2014/main" id="{2AF0E97B-FA8C-4D26-ABDF-3DF79605CA6F}"/>
              </a:ext>
            </a:extLst>
          </p:cNvPr>
          <p:cNvGraphicFramePr>
            <a:graphicFrameLocks noGrp="1"/>
          </p:cNvGraphicFramePr>
          <p:nvPr>
            <p:ph idx="1"/>
            <p:extLst>
              <p:ext uri="{D42A27DB-BD31-4B8C-83A1-F6EECF244321}">
                <p14:modId xmlns:p14="http://schemas.microsoft.com/office/powerpoint/2010/main" val="3662327735"/>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0735426"/>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B3AE665-FEA2-45F9-AE9D-672B712F51FC}"/>
              </a:ext>
            </a:extLst>
          </p:cNvPr>
          <p:cNvSpPr>
            <a:spLocks noGrp="1"/>
          </p:cNvSpPr>
          <p:nvPr>
            <p:ph type="title"/>
          </p:nvPr>
        </p:nvSpPr>
        <p:spPr>
          <a:xfrm>
            <a:off x="489857" y="1645920"/>
            <a:ext cx="2642159" cy="4470821"/>
          </a:xfrm>
        </p:spPr>
        <p:txBody>
          <a:bodyPr>
            <a:normAutofit/>
          </a:bodyPr>
          <a:lstStyle/>
          <a:p>
            <a:pPr lvl="0" algn="r">
              <a:lnSpc>
                <a:spcPct val="90000"/>
              </a:lnSpc>
            </a:pPr>
            <a:r>
              <a:rPr lang="hu-HU" sz="2900" b="1" dirty="0">
                <a:solidFill>
                  <a:srgbClr val="FFFFFF"/>
                </a:solidFill>
                <a:latin typeface="Constantia" panose="02030602050306030303" pitchFamily="18" charset="0"/>
              </a:rPr>
              <a:t> A fékek és ellensúlyok rendszerének leépítése</a:t>
            </a:r>
            <a:endParaRPr lang="de-DE" sz="29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3235D5E2-B324-40BB-8C52-7A306FE11D89}"/>
              </a:ext>
            </a:extLst>
          </p:cNvPr>
          <p:cNvSpPr>
            <a:spLocks noGrp="1"/>
          </p:cNvSpPr>
          <p:nvPr>
            <p:ph idx="1"/>
          </p:nvPr>
        </p:nvSpPr>
        <p:spPr>
          <a:xfrm>
            <a:off x="3903080" y="1340768"/>
            <a:ext cx="4989399" cy="5256584"/>
          </a:xfrm>
        </p:spPr>
        <p:txBody>
          <a:bodyPr>
            <a:normAutofit/>
          </a:bodyPr>
          <a:lstStyle/>
          <a:p>
            <a:pPr marL="0" indent="0">
              <a:lnSpc>
                <a:spcPct val="90000"/>
              </a:lnSpc>
              <a:buNone/>
            </a:pPr>
            <a:r>
              <a:rPr lang="hu-HU" dirty="0">
                <a:latin typeface="Constantia" panose="02030602050306030303" pitchFamily="18" charset="0"/>
              </a:rPr>
              <a:t>I. A </a:t>
            </a:r>
            <a:r>
              <a:rPr lang="hu-HU" b="1" dirty="0">
                <a:latin typeface="Constantia" panose="02030602050306030303" pitchFamily="18" charset="0"/>
              </a:rPr>
              <a:t>törvényhozás</a:t>
            </a:r>
            <a:r>
              <a:rPr lang="hu-HU" dirty="0">
                <a:latin typeface="Constantia" panose="02030602050306030303" pitchFamily="18" charset="0"/>
              </a:rPr>
              <a:t> / </a:t>
            </a:r>
            <a:r>
              <a:rPr lang="hu-HU" b="1" dirty="0">
                <a:latin typeface="Constantia" panose="02030602050306030303" pitchFamily="18" charset="0"/>
              </a:rPr>
              <a:t>jogalkotás</a:t>
            </a:r>
            <a:r>
              <a:rPr lang="hu-HU" dirty="0">
                <a:latin typeface="Constantia" panose="02030602050306030303" pitchFamily="18" charset="0"/>
              </a:rPr>
              <a:t> kontrollja szűkül</a:t>
            </a:r>
          </a:p>
          <a:p>
            <a:pPr marL="0" indent="0">
              <a:lnSpc>
                <a:spcPct val="90000"/>
              </a:lnSpc>
              <a:buNone/>
            </a:pPr>
            <a:r>
              <a:rPr lang="hu-HU" dirty="0">
                <a:latin typeface="Constantia" panose="02030602050306030303" pitchFamily="18" charset="0"/>
              </a:rPr>
              <a:t>- a </a:t>
            </a:r>
            <a:r>
              <a:rPr lang="hu-HU" b="1" dirty="0">
                <a:latin typeface="Constantia" panose="02030602050306030303" pitchFamily="18" charset="0"/>
              </a:rPr>
              <a:t>kétharmados többség</a:t>
            </a:r>
            <a:r>
              <a:rPr lang="hu-HU" dirty="0">
                <a:latin typeface="Constantia" panose="02030602050306030303" pitchFamily="18" charset="0"/>
              </a:rPr>
              <a:t> elvárása az Alkotmány/ kiemelkedő alkotmányos jelentőséggel bíró törvények, alkotmánymódosítás, vagy az új Alaptörvény elfogadásánál nem köti a kormánytöbbséget</a:t>
            </a:r>
          </a:p>
          <a:p>
            <a:pPr marL="0" indent="0">
              <a:lnSpc>
                <a:spcPct val="90000"/>
              </a:lnSpc>
              <a:buNone/>
            </a:pPr>
            <a:r>
              <a:rPr lang="hu-HU" dirty="0">
                <a:latin typeface="Constantia" panose="02030602050306030303" pitchFamily="18" charset="0"/>
              </a:rPr>
              <a:t>- Az </a:t>
            </a:r>
            <a:r>
              <a:rPr lang="hu-HU" b="1" dirty="0">
                <a:latin typeface="Constantia" panose="02030602050306030303" pitchFamily="18" charset="0"/>
              </a:rPr>
              <a:t>AB hatáskörének szűkítésével</a:t>
            </a:r>
            <a:r>
              <a:rPr lang="hu-HU" dirty="0">
                <a:latin typeface="Constantia" panose="02030602050306030303" pitchFamily="18" charset="0"/>
              </a:rPr>
              <a:t> gyengül a jogalkotás alkotmányos kontrollja </a:t>
            </a:r>
          </a:p>
          <a:p>
            <a:pPr>
              <a:lnSpc>
                <a:spcPct val="90000"/>
              </a:lnSpc>
              <a:buFontTx/>
              <a:buChar char="-"/>
            </a:pPr>
            <a:endParaRPr lang="hu-HU" dirty="0">
              <a:latin typeface="Constantia" panose="02030602050306030303" pitchFamily="18" charset="0"/>
            </a:endParaRPr>
          </a:p>
          <a:p>
            <a:pPr marL="0" indent="0">
              <a:lnSpc>
                <a:spcPct val="90000"/>
              </a:lnSpc>
              <a:buNone/>
            </a:pPr>
            <a:r>
              <a:rPr lang="hu-HU" dirty="0">
                <a:latin typeface="Constantia" panose="02030602050306030303" pitchFamily="18" charset="0"/>
              </a:rPr>
              <a:t>II. A </a:t>
            </a:r>
            <a:r>
              <a:rPr lang="hu-HU" b="1" dirty="0">
                <a:latin typeface="Constantia" panose="02030602050306030303" pitchFamily="18" charset="0"/>
              </a:rPr>
              <a:t>kormányzat parlament általi kontrollja névlegessé</a:t>
            </a:r>
            <a:r>
              <a:rPr lang="hu-HU" dirty="0">
                <a:latin typeface="Constantia" panose="02030602050306030303" pitchFamily="18" charset="0"/>
              </a:rPr>
              <a:t> válik, az ellenzék szinte semmilyen módon nem jut szerephez a törvényalkotás folyamatában, a Parlament a kormányzat szavazógépévé degradálódik </a:t>
            </a:r>
          </a:p>
          <a:p>
            <a:pPr marL="0" indent="0">
              <a:lnSpc>
                <a:spcPct val="90000"/>
              </a:lnSpc>
              <a:buNone/>
            </a:pPr>
            <a:endParaRPr lang="de-DE" sz="1700" dirty="0"/>
          </a:p>
        </p:txBody>
      </p:sp>
    </p:spTree>
    <p:extLst>
      <p:ext uri="{BB962C8B-B14F-4D97-AF65-F5344CB8AC3E}">
        <p14:creationId xmlns:p14="http://schemas.microsoft.com/office/powerpoint/2010/main" val="18219131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42F92B1-B977-4187-9D97-40264B6AA6C5}"/>
              </a:ext>
            </a:extLst>
          </p:cNvPr>
          <p:cNvSpPr>
            <a:spLocks noGrp="1"/>
          </p:cNvSpPr>
          <p:nvPr>
            <p:ph type="title"/>
          </p:nvPr>
        </p:nvSpPr>
        <p:spPr>
          <a:xfrm>
            <a:off x="489857" y="1645920"/>
            <a:ext cx="2642159" cy="4470821"/>
          </a:xfrm>
        </p:spPr>
        <p:txBody>
          <a:bodyPr>
            <a:normAutofit/>
          </a:bodyPr>
          <a:lstStyle/>
          <a:p>
            <a:pPr marL="0" indent="0" algn="r">
              <a:buNone/>
            </a:pPr>
            <a:r>
              <a:rPr lang="hu-HU" sz="2800" b="1" dirty="0">
                <a:solidFill>
                  <a:srgbClr val="FFFFFF"/>
                </a:solidFill>
                <a:latin typeface="Constantia" panose="02030602050306030303" pitchFamily="18" charset="0"/>
              </a:rPr>
              <a:t>A fékek és ellensúlyok rendszerének leépítése</a:t>
            </a:r>
          </a:p>
        </p:txBody>
      </p:sp>
      <p:sp>
        <p:nvSpPr>
          <p:cNvPr id="3" name="Content Placeholder 2">
            <a:extLst>
              <a:ext uri="{FF2B5EF4-FFF2-40B4-BE49-F238E27FC236}">
                <a16:creationId xmlns:a16="http://schemas.microsoft.com/office/drawing/2014/main" id="{0C7B2EB8-E750-410C-B803-CE2F27C98BDC}"/>
              </a:ext>
            </a:extLst>
          </p:cNvPr>
          <p:cNvSpPr>
            <a:spLocks noGrp="1"/>
          </p:cNvSpPr>
          <p:nvPr>
            <p:ph idx="1"/>
          </p:nvPr>
        </p:nvSpPr>
        <p:spPr>
          <a:xfrm>
            <a:off x="3869616" y="1081350"/>
            <a:ext cx="4845383" cy="5660017"/>
          </a:xfrm>
        </p:spPr>
        <p:txBody>
          <a:bodyPr>
            <a:normAutofit lnSpcReduction="10000"/>
          </a:bodyPr>
          <a:lstStyle/>
          <a:p>
            <a:pPr marL="0" indent="0">
              <a:lnSpc>
                <a:spcPct val="90000"/>
              </a:lnSpc>
              <a:buNone/>
            </a:pPr>
            <a:r>
              <a:rPr lang="hu-HU" sz="1500" dirty="0">
                <a:latin typeface="Constantia" panose="02030602050306030303" pitchFamily="18" charset="0"/>
              </a:rPr>
              <a:t>c) </a:t>
            </a:r>
            <a:r>
              <a:rPr lang="hu-HU" sz="1500" b="1" dirty="0">
                <a:solidFill>
                  <a:schemeClr val="tx2">
                    <a:lumMod val="75000"/>
                  </a:schemeClr>
                </a:solidFill>
                <a:latin typeface="Constantia" panose="02030602050306030303" pitchFamily="18" charset="0"/>
              </a:rPr>
              <a:t>kormány működését ellenőrző intézmények szerepe gyengül a jogalkotásban</a:t>
            </a:r>
            <a:r>
              <a:rPr lang="hu-HU" sz="1500" dirty="0">
                <a:latin typeface="Constantia" panose="02030602050306030303" pitchFamily="18" charset="0"/>
              </a:rPr>
              <a:t>: a magyar jogszabályok előkészítését nem előzik meg érdemi hatásvizsgálatok / egyeztetések</a:t>
            </a:r>
          </a:p>
          <a:p>
            <a:pPr>
              <a:lnSpc>
                <a:spcPct val="90000"/>
              </a:lnSpc>
              <a:buNone/>
            </a:pPr>
            <a:r>
              <a:rPr lang="hu-HU" sz="1500" dirty="0">
                <a:latin typeface="Constantia" panose="02030602050306030303" pitchFamily="18" charset="0"/>
              </a:rPr>
              <a:t>d) A </a:t>
            </a:r>
            <a:r>
              <a:rPr lang="hu-HU" sz="1500" b="1" dirty="0">
                <a:solidFill>
                  <a:schemeClr val="tx2">
                    <a:lumMod val="75000"/>
                  </a:schemeClr>
                </a:solidFill>
                <a:latin typeface="Constantia" panose="02030602050306030303" pitchFamily="18" charset="0"/>
              </a:rPr>
              <a:t>független intézmények hatáskörének szűkítése, szervezetének átalakítása / kormányzati „megszállása”</a:t>
            </a:r>
            <a:r>
              <a:rPr lang="hu-HU" sz="1500" dirty="0">
                <a:latin typeface="Constantia" panose="02030602050306030303" pitchFamily="18" charset="0"/>
              </a:rPr>
              <a:t>: a megválasztott/ kinevezett vezetők által névlegessé válik ezen intézmények függetlensége (csak névlegesen különül el a kormányzattól) Főbb érintett területek: </a:t>
            </a:r>
          </a:p>
          <a:p>
            <a:pPr marL="0" indent="0">
              <a:lnSpc>
                <a:spcPct val="90000"/>
              </a:lnSpc>
              <a:buNone/>
            </a:pPr>
            <a:r>
              <a:rPr lang="hu-HU" sz="1500" dirty="0">
                <a:latin typeface="Constantia" panose="02030602050306030303" pitchFamily="18" charset="0"/>
              </a:rPr>
              <a:t>i) </a:t>
            </a:r>
            <a:r>
              <a:rPr lang="hu-HU" sz="1500" b="1" dirty="0">
                <a:latin typeface="Constantia" panose="02030602050306030303" pitchFamily="18" charset="0"/>
              </a:rPr>
              <a:t>Alkotmánybíróság</a:t>
            </a:r>
            <a:r>
              <a:rPr lang="hu-HU" sz="1500" dirty="0">
                <a:latin typeface="Constantia" panose="02030602050306030303" pitchFamily="18" charset="0"/>
              </a:rPr>
              <a:t> (AB)</a:t>
            </a:r>
          </a:p>
          <a:p>
            <a:pPr marL="0" indent="0">
              <a:lnSpc>
                <a:spcPct val="90000"/>
              </a:lnSpc>
              <a:buNone/>
            </a:pPr>
            <a:r>
              <a:rPr lang="hu-HU" sz="1500" dirty="0">
                <a:latin typeface="Constantia" panose="02030602050306030303" pitchFamily="18" charset="0"/>
              </a:rPr>
              <a:t>ii) </a:t>
            </a:r>
            <a:r>
              <a:rPr lang="hu-HU" sz="1500" b="1" dirty="0">
                <a:latin typeface="Constantia" panose="02030602050306030303" pitchFamily="18" charset="0"/>
              </a:rPr>
              <a:t>Igazságszolgáltatás/Ügyészség</a:t>
            </a:r>
            <a:endParaRPr lang="hu-HU" sz="1500" dirty="0">
              <a:latin typeface="Constantia" panose="02030602050306030303" pitchFamily="18" charset="0"/>
            </a:endParaRPr>
          </a:p>
          <a:p>
            <a:pPr marL="0" indent="0">
              <a:lnSpc>
                <a:spcPct val="90000"/>
              </a:lnSpc>
              <a:buNone/>
            </a:pPr>
            <a:r>
              <a:rPr lang="hu-HU" sz="1500" b="1" dirty="0">
                <a:latin typeface="Constantia" panose="02030602050306030303" pitchFamily="18" charset="0"/>
              </a:rPr>
              <a:t>iii) Médiahatóság</a:t>
            </a:r>
          </a:p>
          <a:p>
            <a:pPr marL="0" indent="0">
              <a:lnSpc>
                <a:spcPct val="90000"/>
              </a:lnSpc>
              <a:buNone/>
            </a:pPr>
            <a:r>
              <a:rPr lang="hu-HU" sz="1500" b="1" dirty="0">
                <a:latin typeface="Constantia" panose="02030602050306030303" pitchFamily="18" charset="0"/>
              </a:rPr>
              <a:t>iv) Költségvetési Tanács</a:t>
            </a:r>
          </a:p>
          <a:p>
            <a:pPr marL="0" indent="0">
              <a:lnSpc>
                <a:spcPct val="90000"/>
              </a:lnSpc>
              <a:buNone/>
            </a:pPr>
            <a:r>
              <a:rPr lang="hu-HU" sz="1500" dirty="0">
                <a:latin typeface="Constantia" panose="02030602050306030303" pitchFamily="18" charset="0"/>
              </a:rPr>
              <a:t>v) ombudsman</a:t>
            </a:r>
          </a:p>
          <a:p>
            <a:pPr marL="0" indent="0">
              <a:lnSpc>
                <a:spcPct val="90000"/>
              </a:lnSpc>
              <a:buNone/>
            </a:pPr>
            <a:r>
              <a:rPr lang="hu-HU" sz="1500" b="1" dirty="0">
                <a:latin typeface="Constantia" panose="02030602050306030303" pitchFamily="18" charset="0"/>
              </a:rPr>
              <a:t>vi) Állami Számvevőszék</a:t>
            </a:r>
          </a:p>
          <a:p>
            <a:pPr marL="0" indent="0">
              <a:lnSpc>
                <a:spcPct val="90000"/>
              </a:lnSpc>
              <a:buNone/>
            </a:pPr>
            <a:r>
              <a:rPr lang="hu-HU" sz="1500" dirty="0">
                <a:latin typeface="Constantia" panose="02030602050306030303" pitchFamily="18" charset="0"/>
              </a:rPr>
              <a:t>vii) Országos Választási Bizottság</a:t>
            </a:r>
          </a:p>
          <a:p>
            <a:pPr marL="0" indent="0">
              <a:lnSpc>
                <a:spcPct val="90000"/>
              </a:lnSpc>
              <a:buNone/>
            </a:pPr>
            <a:endParaRPr lang="hu-HU" sz="1500" dirty="0">
              <a:latin typeface="Constantia" panose="02030602050306030303" pitchFamily="18" charset="0"/>
            </a:endParaRPr>
          </a:p>
          <a:p>
            <a:pPr marL="0" indent="0">
              <a:lnSpc>
                <a:spcPct val="90000"/>
              </a:lnSpc>
              <a:buNone/>
            </a:pPr>
            <a:r>
              <a:rPr lang="hu-HU" sz="1500" dirty="0">
                <a:latin typeface="Constantia" panose="02030602050306030303" pitchFamily="18" charset="0"/>
              </a:rPr>
              <a:t>e) Egyéb, </a:t>
            </a:r>
            <a:r>
              <a:rPr lang="hu-HU" sz="1500" b="1" dirty="0">
                <a:solidFill>
                  <a:schemeClr val="accent6">
                    <a:lumMod val="50000"/>
                  </a:schemeClr>
                </a:solidFill>
                <a:latin typeface="Constantia" panose="02030602050306030303" pitchFamily="18" charset="0"/>
              </a:rPr>
              <a:t>független „hatalmi pólusok”</a:t>
            </a:r>
            <a:r>
              <a:rPr lang="hu-HU" sz="1500" dirty="0">
                <a:latin typeface="Constantia" panose="02030602050306030303" pitchFamily="18" charset="0"/>
              </a:rPr>
              <a:t> leépítése: </a:t>
            </a:r>
          </a:p>
          <a:p>
            <a:pPr marL="0" indent="0">
              <a:lnSpc>
                <a:spcPct val="90000"/>
              </a:lnSpc>
              <a:buNone/>
            </a:pPr>
            <a:r>
              <a:rPr lang="hu-HU" sz="1500" dirty="0">
                <a:latin typeface="Constantia" panose="02030602050306030303" pitchFamily="18" charset="0"/>
              </a:rPr>
              <a:t>i) Szabad sajtó, közmédia</a:t>
            </a:r>
          </a:p>
          <a:p>
            <a:pPr marL="0" indent="0">
              <a:lnSpc>
                <a:spcPct val="90000"/>
              </a:lnSpc>
              <a:buNone/>
            </a:pPr>
            <a:r>
              <a:rPr lang="hu-HU" sz="1500" dirty="0">
                <a:latin typeface="Constantia" panose="02030602050306030303" pitchFamily="18" charset="0"/>
              </a:rPr>
              <a:t>ii) Önkormányzatok ellehetetlenítése</a:t>
            </a:r>
          </a:p>
          <a:p>
            <a:pPr marL="0" indent="0">
              <a:lnSpc>
                <a:spcPct val="90000"/>
              </a:lnSpc>
              <a:buNone/>
            </a:pPr>
            <a:endParaRPr lang="de-DE" sz="1700" dirty="0">
              <a:latin typeface="Constantia" panose="02030602050306030303" pitchFamily="18" charset="0"/>
            </a:endParaRPr>
          </a:p>
        </p:txBody>
      </p:sp>
    </p:spTree>
    <p:extLst>
      <p:ext uri="{BB962C8B-B14F-4D97-AF65-F5344CB8AC3E}">
        <p14:creationId xmlns:p14="http://schemas.microsoft.com/office/powerpoint/2010/main" val="1965832709"/>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833723" cy="4470821"/>
          </a:xfrm>
        </p:spPr>
        <p:txBody>
          <a:bodyPr>
            <a:normAutofit/>
          </a:bodyPr>
          <a:lstStyle/>
          <a:p>
            <a:pPr algn="r"/>
            <a:r>
              <a:rPr lang="hu-HU" sz="2300" b="1" dirty="0">
                <a:solidFill>
                  <a:srgbClr val="FFFFFF"/>
                </a:solidFill>
                <a:latin typeface="Constantia" panose="02030602050306030303" pitchFamily="18" charset="0"/>
              </a:rPr>
              <a:t>Az alkotmányossági ellenőrzés szűkítése/</a:t>
            </a:r>
            <a:br>
              <a:rPr lang="hu-HU" sz="2300" b="1" dirty="0">
                <a:solidFill>
                  <a:srgbClr val="FFFFFF"/>
                </a:solidFill>
                <a:latin typeface="Constantia" panose="02030602050306030303" pitchFamily="18" charset="0"/>
              </a:rPr>
            </a:br>
            <a:r>
              <a:rPr lang="hu-HU" sz="2300" b="1" dirty="0">
                <a:solidFill>
                  <a:srgbClr val="FFFFFF"/>
                </a:solidFill>
                <a:latin typeface="Constantia" panose="02030602050306030303" pitchFamily="18" charset="0"/>
              </a:rPr>
              <a:t>szűkülése</a:t>
            </a:r>
            <a:endParaRPr lang="hu-HU" sz="2300" dirty="0">
              <a:solidFill>
                <a:srgbClr val="FFFFFF"/>
              </a:solidFill>
              <a:latin typeface="Constantia" panose="02030602050306030303" pitchFamily="18" charset="0"/>
            </a:endParaRPr>
          </a:p>
        </p:txBody>
      </p:sp>
      <p:sp>
        <p:nvSpPr>
          <p:cNvPr id="3" name="Tartalom helye 2"/>
          <p:cNvSpPr>
            <a:spLocks noGrp="1"/>
          </p:cNvSpPr>
          <p:nvPr>
            <p:ph idx="1"/>
          </p:nvPr>
        </p:nvSpPr>
        <p:spPr>
          <a:xfrm>
            <a:off x="3903080" y="863083"/>
            <a:ext cx="4989399" cy="5994918"/>
          </a:xfrm>
        </p:spPr>
        <p:txBody>
          <a:bodyPr>
            <a:normAutofit fontScale="92500" lnSpcReduction="20000"/>
          </a:bodyPr>
          <a:lstStyle/>
          <a:p>
            <a:pPr marL="596646" indent="-514350">
              <a:buNone/>
            </a:pPr>
            <a:r>
              <a:rPr lang="hu-HU" b="1" dirty="0">
                <a:latin typeface="Constantia" panose="02030602050306030303" pitchFamily="18" charset="0"/>
              </a:rPr>
              <a:t>Alkotmánybíróság</a:t>
            </a:r>
          </a:p>
          <a:p>
            <a:pPr marL="82296" indent="0">
              <a:buNone/>
            </a:pPr>
            <a:r>
              <a:rPr lang="hu-HU" dirty="0">
                <a:latin typeface="Constantia" panose="02030602050306030303" pitchFamily="18" charset="0"/>
              </a:rPr>
              <a:t>a) Az AB </a:t>
            </a:r>
            <a:r>
              <a:rPr lang="hu-HU" b="1" dirty="0">
                <a:latin typeface="Constantia" panose="02030602050306030303" pitchFamily="18" charset="0"/>
              </a:rPr>
              <a:t>hatásköreinek</a:t>
            </a:r>
            <a:r>
              <a:rPr lang="hu-HU" dirty="0">
                <a:latin typeface="Constantia" panose="02030602050306030303" pitchFamily="18" charset="0"/>
              </a:rPr>
              <a:t> szűkítése </a:t>
            </a:r>
          </a:p>
          <a:p>
            <a:pPr marL="82296" indent="0">
              <a:buNone/>
            </a:pPr>
            <a:r>
              <a:rPr lang="hu-HU" dirty="0">
                <a:latin typeface="Constantia" panose="02030602050306030303" pitchFamily="18" charset="0"/>
              </a:rPr>
              <a:t>b) Az </a:t>
            </a:r>
            <a:r>
              <a:rPr lang="hu-HU" b="1" dirty="0">
                <a:latin typeface="Constantia" panose="02030602050306030303" pitchFamily="18" charset="0"/>
              </a:rPr>
              <a:t>alkotmánybírók jelölésére</a:t>
            </a:r>
            <a:r>
              <a:rPr lang="hu-HU" dirty="0">
                <a:latin typeface="Constantia" panose="02030602050306030303" pitchFamily="18" charset="0"/>
              </a:rPr>
              <a:t> vonatkozó szabályok megváltoztatása: a jelölő parlamenti bizottság összetétele a parlamenti erőviszonyokat tükrözi</a:t>
            </a:r>
          </a:p>
          <a:p>
            <a:pPr>
              <a:buNone/>
            </a:pPr>
            <a:r>
              <a:rPr lang="hu-HU" dirty="0">
                <a:latin typeface="Constantia" panose="02030602050306030303" pitchFamily="18" charset="0"/>
              </a:rPr>
              <a:t>c) Az </a:t>
            </a:r>
            <a:r>
              <a:rPr lang="hu-HU" b="1" dirty="0">
                <a:latin typeface="Constantia" panose="02030602050306030303" pitchFamily="18" charset="0"/>
              </a:rPr>
              <a:t>alkotmányos panasz</a:t>
            </a:r>
            <a:r>
              <a:rPr lang="hu-HU" dirty="0">
                <a:latin typeface="Constantia" panose="02030602050306030303" pitchFamily="18" charset="0"/>
              </a:rPr>
              <a:t> benyújtásának korlátozása</a:t>
            </a:r>
          </a:p>
          <a:p>
            <a:pPr>
              <a:buNone/>
            </a:pPr>
            <a:r>
              <a:rPr lang="hu-HU" dirty="0">
                <a:latin typeface="Constantia" panose="02030602050306030303" pitchFamily="18" charset="0"/>
              </a:rPr>
              <a:t>d) Az </a:t>
            </a:r>
            <a:r>
              <a:rPr lang="hu-HU" b="1" dirty="0">
                <a:latin typeface="Constantia" panose="02030602050306030303" pitchFamily="18" charset="0"/>
              </a:rPr>
              <a:t>Alaptörvény módosításai</a:t>
            </a:r>
          </a:p>
          <a:p>
            <a:pPr>
              <a:buNone/>
            </a:pPr>
            <a:endParaRPr lang="hu-HU" b="1" dirty="0">
              <a:latin typeface="Constantia" panose="02030602050306030303" pitchFamily="18" charset="0"/>
            </a:endParaRPr>
          </a:p>
          <a:p>
            <a:pPr>
              <a:buNone/>
            </a:pPr>
            <a:r>
              <a:rPr lang="hu-HU" b="1" dirty="0">
                <a:latin typeface="Constantia" panose="02030602050306030303" pitchFamily="18" charset="0"/>
              </a:rPr>
              <a:t>Az AB szűkítő értelmezése/hatástalan gyakorlata</a:t>
            </a:r>
          </a:p>
          <a:p>
            <a:pPr marL="0" indent="0">
              <a:buNone/>
            </a:pPr>
            <a:r>
              <a:rPr lang="hu-HU" sz="1600" dirty="0">
                <a:latin typeface="Constantia" panose="02030602050306030303" pitchFamily="18" charset="0"/>
              </a:rPr>
              <a:t>- irattár</a:t>
            </a:r>
          </a:p>
          <a:p>
            <a:pPr marL="0" indent="0">
              <a:buNone/>
            </a:pPr>
            <a:r>
              <a:rPr lang="hu-HU" sz="1600" dirty="0">
                <a:latin typeface="Constantia" panose="02030602050306030303" pitchFamily="18" charset="0"/>
              </a:rPr>
              <a:t>- Kormánytisztviselők indokolás nélküli elbocsátását pro futuro semmisíti meg (2011) – EJEB K.M.C. Kontra Mo. 2012</a:t>
            </a:r>
          </a:p>
          <a:p>
            <a:pPr marL="0" indent="0">
              <a:buNone/>
            </a:pPr>
            <a:r>
              <a:rPr lang="hu-HU" sz="1600" dirty="0">
                <a:latin typeface="Constantia" panose="02030602050306030303" pitchFamily="18" charset="0"/>
              </a:rPr>
              <a:t>- Bírák kényszernyugdíjazása – nem rendelkezik az ítéletének jogkövetkezményeiről – EuB Bizottság kontra Mo. 2012</a:t>
            </a:r>
          </a:p>
          <a:p>
            <a:pPr marL="0" indent="0">
              <a:buNone/>
            </a:pPr>
            <a:r>
              <a:rPr lang="hu-HU" sz="1600" dirty="0">
                <a:latin typeface="Constantia" panose="02030602050306030303" pitchFamily="18" charset="0"/>
              </a:rPr>
              <a:t>- Alkotmányellenes alkotmánymódosítások érdemi felülvizsgálatát nem végzi el (2012)</a:t>
            </a:r>
          </a:p>
          <a:p>
            <a:endParaRPr lang="hu-HU"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C8CB30D-36A4-403D-A38F-215D89F16FC5}"/>
              </a:ext>
            </a:extLst>
          </p:cNvPr>
          <p:cNvSpPr>
            <a:spLocks noGrp="1"/>
          </p:cNvSpPr>
          <p:nvPr>
            <p:ph type="title"/>
          </p:nvPr>
        </p:nvSpPr>
        <p:spPr>
          <a:xfrm>
            <a:off x="251521" y="1645920"/>
            <a:ext cx="3231956" cy="4470821"/>
          </a:xfrm>
        </p:spPr>
        <p:txBody>
          <a:bodyPr>
            <a:normAutofit/>
          </a:bodyPr>
          <a:lstStyle/>
          <a:p>
            <a:pPr algn="r"/>
            <a:r>
              <a:rPr lang="hu-HU" sz="2800" dirty="0">
                <a:solidFill>
                  <a:srgbClr val="FFFFFF"/>
                </a:solidFill>
                <a:latin typeface="Constantia" panose="02030602050306030303" pitchFamily="18" charset="0"/>
              </a:rPr>
              <a:t>Igazságszolgáltatás</a:t>
            </a:r>
            <a:br>
              <a:rPr lang="hu-HU" sz="2800" dirty="0">
                <a:solidFill>
                  <a:srgbClr val="FFFFFF"/>
                </a:solidFill>
                <a:latin typeface="Constantia" panose="02030602050306030303" pitchFamily="18" charset="0"/>
              </a:rPr>
            </a:br>
            <a:r>
              <a:rPr lang="hu-HU" sz="2800" dirty="0">
                <a:solidFill>
                  <a:srgbClr val="FFFFFF"/>
                </a:solidFill>
                <a:latin typeface="Constantia" panose="02030602050306030303" pitchFamily="18" charset="0"/>
              </a:rPr>
              <a:t>Ügyészség</a:t>
            </a:r>
            <a:endParaRPr lang="de-DE" sz="28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C3A73992-A873-4013-8ECE-F5B77FC9EA86}"/>
              </a:ext>
            </a:extLst>
          </p:cNvPr>
          <p:cNvSpPr>
            <a:spLocks noGrp="1"/>
          </p:cNvSpPr>
          <p:nvPr>
            <p:ph idx="1"/>
          </p:nvPr>
        </p:nvSpPr>
        <p:spPr>
          <a:xfrm>
            <a:off x="3903081" y="1143000"/>
            <a:ext cx="4989398" cy="5526360"/>
          </a:xfrm>
        </p:spPr>
        <p:txBody>
          <a:bodyPr>
            <a:normAutofit/>
          </a:bodyPr>
          <a:lstStyle/>
          <a:p>
            <a:pPr marL="0" indent="0">
              <a:lnSpc>
                <a:spcPct val="90000"/>
              </a:lnSpc>
              <a:buNone/>
            </a:pPr>
            <a:r>
              <a:rPr lang="hu-HU" sz="1900" b="1" dirty="0">
                <a:latin typeface="Constantia" panose="02030602050306030303" pitchFamily="18" charset="0"/>
              </a:rPr>
              <a:t>A bíróságok működésének alapelvei:</a:t>
            </a:r>
          </a:p>
          <a:p>
            <a:pPr algn="ctr">
              <a:lnSpc>
                <a:spcPct val="90000"/>
              </a:lnSpc>
              <a:buFontTx/>
              <a:buChar char="-"/>
            </a:pPr>
            <a:r>
              <a:rPr lang="hu-HU" sz="1900" dirty="0">
                <a:latin typeface="Constantia" panose="02030602050306030303" pitchFamily="18" charset="0"/>
              </a:rPr>
              <a:t>Tisztességes eljáráshoz való jog (EJEE, 6. cikk (1))</a:t>
            </a:r>
          </a:p>
          <a:p>
            <a:pPr marL="0" indent="0">
              <a:lnSpc>
                <a:spcPct val="90000"/>
              </a:lnSpc>
              <a:buNone/>
            </a:pPr>
            <a:r>
              <a:rPr lang="hu-HU" sz="1900" dirty="0">
                <a:latin typeface="Constantia" panose="02030602050306030303" pitchFamily="18" charset="0"/>
              </a:rPr>
              <a:t>„</a:t>
            </a:r>
            <a:r>
              <a:rPr lang="hu-HU" sz="1900" dirty="0">
                <a:effectLst/>
                <a:latin typeface="Times New Roman" panose="02020603050405020304" pitchFamily="18" charset="0"/>
              </a:rPr>
              <a:t>Mindenkinek joga van arra, hogy ügyét a törvény által létrehozott független és pártatlan bíróság tisztességesen, nyilvánosan és ésszerű időn belül tárgyalja és hozzon határozatot polgári jogi jogai és kötelezettségei tárgyában.</a:t>
            </a:r>
            <a:r>
              <a:rPr lang="hu-HU" sz="1900" dirty="0">
                <a:effectLst/>
                <a:latin typeface="Constantia" panose="02030602050306030303" pitchFamily="18" charset="0"/>
              </a:rPr>
              <a:t>”</a:t>
            </a:r>
          </a:p>
          <a:p>
            <a:pPr marL="0" indent="0">
              <a:lnSpc>
                <a:spcPct val="90000"/>
              </a:lnSpc>
              <a:buNone/>
            </a:pPr>
            <a:endParaRPr lang="hu-HU" sz="1900" dirty="0">
              <a:latin typeface="Constantia" panose="02030602050306030303" pitchFamily="18" charset="0"/>
            </a:endParaRPr>
          </a:p>
          <a:p>
            <a:pPr marL="0" indent="0">
              <a:lnSpc>
                <a:spcPct val="90000"/>
              </a:lnSpc>
              <a:buNone/>
            </a:pPr>
            <a:r>
              <a:rPr lang="hu-HU" sz="1900" dirty="0">
                <a:latin typeface="Constantia" panose="02030602050306030303" pitchFamily="18" charset="0"/>
              </a:rPr>
              <a:t>Az </a:t>
            </a:r>
            <a:r>
              <a:rPr lang="hu-HU" sz="1900" b="1" dirty="0">
                <a:latin typeface="Constantia" panose="02030602050306030303" pitchFamily="18" charset="0"/>
              </a:rPr>
              <a:t>igazságszolgáltatás/ügyészség gyengítése</a:t>
            </a:r>
            <a:r>
              <a:rPr lang="hu-HU" sz="1900" dirty="0">
                <a:latin typeface="Constantia" panose="02030602050306030303" pitchFamily="18" charset="0"/>
              </a:rPr>
              <a:t>: </a:t>
            </a:r>
          </a:p>
          <a:p>
            <a:pPr marL="0" indent="0">
              <a:lnSpc>
                <a:spcPct val="90000"/>
              </a:lnSpc>
              <a:buNone/>
            </a:pPr>
            <a:r>
              <a:rPr lang="hu-HU" sz="1900" dirty="0">
                <a:latin typeface="Constantia" panose="02030602050306030303" pitchFamily="18" charset="0"/>
              </a:rPr>
              <a:t>a) szervezeti átalakítások, vezetők kinevezése útján  (ügyészség, Országos Bírósági Hivatal, közigazgatási bíráskodás, Kúria)</a:t>
            </a:r>
          </a:p>
          <a:p>
            <a:pPr marL="0" indent="0">
              <a:lnSpc>
                <a:spcPct val="90000"/>
              </a:lnSpc>
              <a:buNone/>
            </a:pPr>
            <a:r>
              <a:rPr lang="hu-HU" sz="1900" dirty="0">
                <a:latin typeface="Constantia" panose="02030602050306030303" pitchFamily="18" charset="0"/>
              </a:rPr>
              <a:t>b) az igazsásszolgáltatási rendszer komoly forráshiánnyal/ügyteherrel is küzd.</a:t>
            </a:r>
            <a:endParaRPr lang="hu-HU" sz="1900" b="1" dirty="0">
              <a:latin typeface="Constantia" panose="02030602050306030303" pitchFamily="18" charset="0"/>
            </a:endParaRPr>
          </a:p>
          <a:p>
            <a:pPr marL="0" indent="0">
              <a:lnSpc>
                <a:spcPct val="90000"/>
              </a:lnSpc>
              <a:buNone/>
            </a:pPr>
            <a:endParaRPr lang="hu-HU" sz="1900" dirty="0">
              <a:latin typeface="Constantia" panose="02030602050306030303" pitchFamily="18" charset="0"/>
            </a:endParaRPr>
          </a:p>
          <a:p>
            <a:pPr marL="0" indent="0">
              <a:lnSpc>
                <a:spcPct val="90000"/>
              </a:lnSpc>
              <a:buNone/>
            </a:pPr>
            <a:endParaRPr lang="hu-HU" sz="1400" dirty="0">
              <a:latin typeface="Constantia" panose="02030602050306030303" pitchFamily="18" charset="0"/>
            </a:endParaRPr>
          </a:p>
          <a:p>
            <a:pPr marL="0" indent="0">
              <a:lnSpc>
                <a:spcPct val="90000"/>
              </a:lnSpc>
              <a:buNone/>
            </a:pPr>
            <a:endParaRPr lang="de-DE" sz="1400" dirty="0">
              <a:latin typeface="Constantia" panose="02030602050306030303" pitchFamily="18" charset="0"/>
            </a:endParaRPr>
          </a:p>
        </p:txBody>
      </p:sp>
    </p:spTree>
    <p:extLst>
      <p:ext uri="{BB962C8B-B14F-4D97-AF65-F5344CB8AC3E}">
        <p14:creationId xmlns:p14="http://schemas.microsoft.com/office/powerpoint/2010/main" val="2840183048"/>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A7A384E9-3D00-4B37-9BF7-0191CF022554}"/>
              </a:ext>
            </a:extLst>
          </p:cNvPr>
          <p:cNvSpPr>
            <a:spLocks noGrp="1"/>
          </p:cNvSpPr>
          <p:nvPr>
            <p:ph type="title"/>
          </p:nvPr>
        </p:nvSpPr>
        <p:spPr>
          <a:xfrm>
            <a:off x="827484" y="452718"/>
            <a:ext cx="6710641" cy="1400530"/>
          </a:xfrm>
        </p:spPr>
        <p:txBody>
          <a:bodyPr anchor="ctr">
            <a:normAutofit/>
          </a:bodyPr>
          <a:lstStyle/>
          <a:p>
            <a:r>
              <a:rPr lang="hu-HU" b="1">
                <a:solidFill>
                  <a:srgbClr val="FFFFFF"/>
                </a:solidFill>
                <a:latin typeface="Constantia" panose="02030602050306030303" pitchFamily="18" charset="0"/>
              </a:rPr>
              <a:t>B) Joguralom</a:t>
            </a:r>
            <a:endParaRPr lang="de-DE">
              <a:solidFill>
                <a:srgbClr val="FFFFFF"/>
              </a:solidFill>
            </a:endParaRPr>
          </a:p>
        </p:txBody>
      </p:sp>
      <p:sp>
        <p:nvSpPr>
          <p:cNvPr id="3" name="Content Placeholder 2">
            <a:extLst>
              <a:ext uri="{FF2B5EF4-FFF2-40B4-BE49-F238E27FC236}">
                <a16:creationId xmlns:a16="http://schemas.microsoft.com/office/drawing/2014/main" id="{CD620721-C1BC-4C3B-8EAF-97017A6E9BA1}"/>
              </a:ext>
            </a:extLst>
          </p:cNvPr>
          <p:cNvSpPr>
            <a:spLocks noGrp="1"/>
          </p:cNvSpPr>
          <p:nvPr>
            <p:ph idx="1"/>
          </p:nvPr>
        </p:nvSpPr>
        <p:spPr>
          <a:xfrm>
            <a:off x="827484" y="2318980"/>
            <a:ext cx="6709905" cy="4350380"/>
          </a:xfrm>
        </p:spPr>
        <p:txBody>
          <a:bodyPr>
            <a:normAutofit fontScale="92500" lnSpcReduction="10000"/>
          </a:bodyPr>
          <a:lstStyle/>
          <a:p>
            <a:pPr marL="82296" indent="0">
              <a:lnSpc>
                <a:spcPct val="90000"/>
              </a:lnSpc>
              <a:buNone/>
            </a:pPr>
            <a:endParaRPr lang="hu-HU" sz="1800" dirty="0">
              <a:latin typeface="Constantia" panose="02030602050306030303" pitchFamily="18" charset="0"/>
            </a:endParaRPr>
          </a:p>
          <a:p>
            <a:pPr marL="82296" indent="0">
              <a:lnSpc>
                <a:spcPct val="90000"/>
              </a:lnSpc>
              <a:buNone/>
            </a:pPr>
            <a:r>
              <a:rPr lang="hu-HU" dirty="0">
                <a:latin typeface="Constantia" panose="02030602050306030303" pitchFamily="18" charset="0"/>
              </a:rPr>
              <a:t>„Az </a:t>
            </a:r>
            <a:r>
              <a:rPr lang="hu-HU" b="1" dirty="0">
                <a:latin typeface="Constantia" panose="02030602050306030303" pitchFamily="18" charset="0"/>
              </a:rPr>
              <a:t>állam/közhatalom a jognak alávetetten</a:t>
            </a:r>
            <a:r>
              <a:rPr lang="hu-HU" dirty="0">
                <a:latin typeface="Constantia" panose="02030602050306030303" pitchFamily="18" charset="0"/>
              </a:rPr>
              <a:t> működik” </a:t>
            </a:r>
          </a:p>
          <a:p>
            <a:pPr marL="82296" indent="0">
              <a:lnSpc>
                <a:spcPct val="90000"/>
              </a:lnSpc>
              <a:buNone/>
            </a:pPr>
            <a:endParaRPr lang="hu-HU" dirty="0">
              <a:latin typeface="Constantia" panose="02030602050306030303" pitchFamily="18" charset="0"/>
            </a:endParaRPr>
          </a:p>
          <a:p>
            <a:pPr marL="82296" indent="0">
              <a:lnSpc>
                <a:spcPct val="90000"/>
              </a:lnSpc>
              <a:buNone/>
            </a:pPr>
            <a:r>
              <a:rPr lang="hu-HU" dirty="0">
                <a:latin typeface="Constantia" panose="02030602050306030303" pitchFamily="18" charset="0"/>
              </a:rPr>
              <a:t>A </a:t>
            </a:r>
            <a:r>
              <a:rPr lang="hu-HU" b="1" dirty="0">
                <a:latin typeface="Constantia" panose="02030602050306030303" pitchFamily="18" charset="0"/>
              </a:rPr>
              <a:t>jogalkotás</a:t>
            </a:r>
            <a:r>
              <a:rPr lang="hu-HU" dirty="0">
                <a:latin typeface="Constantia" panose="02030602050306030303" pitchFamily="18" charset="0"/>
              </a:rPr>
              <a:t> / </a:t>
            </a:r>
            <a:r>
              <a:rPr lang="hu-HU" b="1" dirty="0">
                <a:latin typeface="Constantia" panose="02030602050306030303" pitchFamily="18" charset="0"/>
              </a:rPr>
              <a:t>jogalkalmazás</a:t>
            </a:r>
            <a:r>
              <a:rPr lang="hu-HU" dirty="0">
                <a:latin typeface="Constantia" panose="02030602050306030303" pitchFamily="18" charset="0"/>
              </a:rPr>
              <a:t> nem kell, hogy megfeleljen az alkotmánynak és a jogalkalmazó esetenként „átlép” a </a:t>
            </a:r>
            <a:r>
              <a:rPr lang="hu-HU" b="1" i="1" dirty="0">
                <a:latin typeface="Constantia" panose="02030602050306030303" pitchFamily="18" charset="0"/>
              </a:rPr>
              <a:t>jogszabályi követelményeken</a:t>
            </a:r>
          </a:p>
          <a:p>
            <a:pPr marL="82296" indent="0">
              <a:lnSpc>
                <a:spcPct val="90000"/>
              </a:lnSpc>
              <a:buNone/>
            </a:pPr>
            <a:r>
              <a:rPr lang="hu-HU" b="1" i="1" dirty="0">
                <a:latin typeface="Constantia" panose="02030602050306030303" pitchFamily="18" charset="0"/>
              </a:rPr>
              <a:t>a) az AB határozatait nem hajtja végre a kormányzat</a:t>
            </a:r>
            <a:r>
              <a:rPr lang="hu-HU" b="1" dirty="0">
                <a:latin typeface="Constantia" panose="02030602050306030303" pitchFamily="18" charset="0"/>
              </a:rPr>
              <a:t>:</a:t>
            </a:r>
            <a:r>
              <a:rPr lang="hu-HU" b="1" i="1" dirty="0">
                <a:latin typeface="Constantia" panose="02030602050306030303" pitchFamily="18" charset="0"/>
              </a:rPr>
              <a:t> </a:t>
            </a:r>
            <a:r>
              <a:rPr lang="hu-HU" dirty="0">
                <a:latin typeface="Constantia" panose="02030602050306030303" pitchFamily="18" charset="0"/>
              </a:rPr>
              <a:t>inkább Alaptörvényt módosít</a:t>
            </a:r>
          </a:p>
          <a:p>
            <a:pPr marL="82296" indent="0">
              <a:lnSpc>
                <a:spcPct val="90000"/>
              </a:lnSpc>
              <a:buNone/>
            </a:pPr>
            <a:r>
              <a:rPr lang="hu-HU" b="1" i="1" dirty="0">
                <a:latin typeface="Constantia" panose="02030602050306030303" pitchFamily="18" charset="0"/>
              </a:rPr>
              <a:t>b) </a:t>
            </a:r>
            <a:r>
              <a:rPr lang="hu-HU" b="1" dirty="0">
                <a:latin typeface="Constantia" panose="02030602050306030303" pitchFamily="18" charset="0"/>
              </a:rPr>
              <a:t>Személyre szabott /lobbiérdekek mentén születő jogalkotás:</a:t>
            </a:r>
            <a:r>
              <a:rPr lang="hu-HU" b="1" i="1" dirty="0">
                <a:latin typeface="Constantia" panose="02030602050306030303" pitchFamily="18" charset="0"/>
              </a:rPr>
              <a:t> </a:t>
            </a:r>
            <a:r>
              <a:rPr lang="hu-HU" i="1" dirty="0">
                <a:latin typeface="Constantia" panose="02030602050306030303" pitchFamily="18" charset="0"/>
              </a:rPr>
              <a:t>Lex Iványi, Lex </a:t>
            </a:r>
          </a:p>
          <a:p>
            <a:pPr marL="82296" indent="0">
              <a:lnSpc>
                <a:spcPct val="90000"/>
              </a:lnSpc>
              <a:buNone/>
            </a:pPr>
            <a:r>
              <a:rPr lang="hu-HU" i="1" dirty="0">
                <a:latin typeface="Constantia" panose="02030602050306030303" pitchFamily="18" charset="0"/>
              </a:rPr>
              <a:t>c) </a:t>
            </a:r>
            <a:r>
              <a:rPr lang="hu-HU" b="1" i="1" dirty="0">
                <a:latin typeface="Constantia" panose="02030602050306030303" pitchFamily="18" charset="0"/>
              </a:rPr>
              <a:t>a végrehajtó hatalom alá rendelt közigazgatási szervek/hatóságok jogalkalmazásának kiszámíthatatlansága: </a:t>
            </a:r>
            <a:r>
              <a:rPr lang="hu-HU" dirty="0">
                <a:latin typeface="Constantia" panose="02030602050306030303" pitchFamily="18" charset="0"/>
              </a:rPr>
              <a:t>politikai és egyéb célok érdekében történő torzítása</a:t>
            </a:r>
          </a:p>
          <a:p>
            <a:pPr marL="82296" indent="0">
              <a:lnSpc>
                <a:spcPct val="90000"/>
              </a:lnSpc>
              <a:buNone/>
            </a:pPr>
            <a:endParaRPr lang="hu-HU" sz="1800" i="1" dirty="0">
              <a:latin typeface="Constantia" panose="02030602050306030303" pitchFamily="18" charset="0"/>
            </a:endParaRPr>
          </a:p>
          <a:p>
            <a:pPr marL="82296" indent="0">
              <a:lnSpc>
                <a:spcPct val="90000"/>
              </a:lnSpc>
              <a:buNone/>
            </a:pPr>
            <a:endParaRPr lang="hu-HU" sz="1600" b="1" i="1" dirty="0">
              <a:latin typeface="Constantia" panose="02030602050306030303" pitchFamily="18" charset="0"/>
            </a:endParaRPr>
          </a:p>
          <a:p>
            <a:pPr marL="82296" indent="0">
              <a:lnSpc>
                <a:spcPct val="90000"/>
              </a:lnSpc>
              <a:buNone/>
            </a:pPr>
            <a:endParaRPr lang="hu-HU" sz="1600" b="1" i="1" dirty="0">
              <a:latin typeface="Constantia" panose="02030602050306030303" pitchFamily="18" charset="0"/>
            </a:endParaRPr>
          </a:p>
          <a:p>
            <a:pPr marL="0" indent="0">
              <a:lnSpc>
                <a:spcPct val="90000"/>
              </a:lnSpc>
              <a:buNone/>
            </a:pPr>
            <a:endParaRPr lang="de-DE" sz="1600" dirty="0"/>
          </a:p>
        </p:txBody>
      </p:sp>
    </p:spTree>
    <p:extLst>
      <p:ext uri="{BB962C8B-B14F-4D97-AF65-F5344CB8AC3E}">
        <p14:creationId xmlns:p14="http://schemas.microsoft.com/office/powerpoint/2010/main" val="1795263016"/>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DDE1FCB-47F9-4DC4-9F4D-D1FA54D48F78}"/>
              </a:ext>
            </a:extLst>
          </p:cNvPr>
          <p:cNvSpPr>
            <a:spLocks noGrp="1"/>
          </p:cNvSpPr>
          <p:nvPr>
            <p:ph type="title"/>
          </p:nvPr>
        </p:nvSpPr>
        <p:spPr>
          <a:xfrm>
            <a:off x="489857" y="1645920"/>
            <a:ext cx="2642159" cy="4470821"/>
          </a:xfrm>
        </p:spPr>
        <p:txBody>
          <a:bodyPr>
            <a:normAutofit/>
          </a:bodyPr>
          <a:lstStyle/>
          <a:p>
            <a:pPr algn="r"/>
            <a:r>
              <a:rPr lang="hu-HU" sz="2900" b="1" dirty="0">
                <a:solidFill>
                  <a:srgbClr val="FFFFFF"/>
                </a:solidFill>
                <a:latin typeface="Constantia" panose="02030602050306030303" pitchFamily="18" charset="0"/>
              </a:rPr>
              <a:t>Jogbiztonság</a:t>
            </a:r>
            <a:endParaRPr lang="de-DE" sz="2900"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236B6E18-6E41-48F9-97F2-1F2F54717D5C}"/>
              </a:ext>
            </a:extLst>
          </p:cNvPr>
          <p:cNvSpPr>
            <a:spLocks noGrp="1"/>
          </p:cNvSpPr>
          <p:nvPr>
            <p:ph idx="1"/>
          </p:nvPr>
        </p:nvSpPr>
        <p:spPr>
          <a:xfrm>
            <a:off x="3903081" y="1268760"/>
            <a:ext cx="4439628" cy="5328592"/>
          </a:xfrm>
        </p:spPr>
        <p:txBody>
          <a:bodyPr>
            <a:normAutofit lnSpcReduction="10000"/>
          </a:bodyPr>
          <a:lstStyle/>
          <a:p>
            <a:pPr marL="0" indent="0">
              <a:lnSpc>
                <a:spcPct val="90000"/>
              </a:lnSpc>
              <a:buNone/>
            </a:pPr>
            <a:r>
              <a:rPr lang="hu-HU" sz="1900" b="1" dirty="0">
                <a:latin typeface="Constantia" panose="02030602050306030303" pitchFamily="18" charset="0"/>
              </a:rPr>
              <a:t>Jogszabály-tervezetek kidolgozása, elfogadása, kihirdetése</a:t>
            </a:r>
          </a:p>
          <a:p>
            <a:pPr marL="0" indent="0">
              <a:lnSpc>
                <a:spcPct val="90000"/>
              </a:lnSpc>
              <a:buNone/>
            </a:pPr>
            <a:endParaRPr lang="hu-HU" sz="1900" b="1" dirty="0">
              <a:latin typeface="Constantia" panose="02030602050306030303" pitchFamily="18" charset="0"/>
            </a:endParaRPr>
          </a:p>
          <a:p>
            <a:pPr marL="0" indent="0">
              <a:lnSpc>
                <a:spcPct val="90000"/>
              </a:lnSpc>
              <a:buNone/>
            </a:pPr>
            <a:r>
              <a:rPr lang="hu-HU" sz="1900" b="1" dirty="0">
                <a:latin typeface="Constantia" panose="02030602050306030303" pitchFamily="18" charset="0"/>
              </a:rPr>
              <a:t>Abszurd véleményezési határidők a jogszabály-tervezetekre</a:t>
            </a:r>
          </a:p>
          <a:p>
            <a:pPr marL="0" indent="0">
              <a:lnSpc>
                <a:spcPct val="90000"/>
              </a:lnSpc>
              <a:buNone/>
            </a:pPr>
            <a:endParaRPr lang="hu-HU" sz="1900" b="1" dirty="0">
              <a:latin typeface="Constantia" panose="02030602050306030303" pitchFamily="18" charset="0"/>
            </a:endParaRPr>
          </a:p>
          <a:p>
            <a:pPr marL="0" indent="0">
              <a:lnSpc>
                <a:spcPct val="90000"/>
              </a:lnSpc>
              <a:buNone/>
            </a:pPr>
            <a:r>
              <a:rPr lang="hu-HU" sz="1900" b="1" dirty="0">
                <a:latin typeface="Constantia" panose="02030602050306030303" pitchFamily="18" charset="0"/>
              </a:rPr>
              <a:t>Jogalkotási trükkök/technikák alkalmazása: </a:t>
            </a:r>
          </a:p>
          <a:p>
            <a:pPr>
              <a:lnSpc>
                <a:spcPct val="90000"/>
              </a:lnSpc>
              <a:buFontTx/>
              <a:buChar char="-"/>
            </a:pPr>
            <a:r>
              <a:rPr lang="hu-HU" sz="1900" dirty="0">
                <a:latin typeface="Constantia" panose="02030602050306030303" pitchFamily="18" charset="0"/>
              </a:rPr>
              <a:t>érdemi vita nélkül benyújtott/tárgyalt/ elfogadott jogszabályok</a:t>
            </a:r>
          </a:p>
          <a:p>
            <a:pPr>
              <a:lnSpc>
                <a:spcPct val="90000"/>
              </a:lnSpc>
              <a:buFontTx/>
              <a:buChar char="-"/>
            </a:pPr>
            <a:r>
              <a:rPr lang="hu-HU" sz="1900" dirty="0">
                <a:latin typeface="Constantia" panose="02030602050306030303" pitchFamily="18" charset="0"/>
              </a:rPr>
              <a:t>- alkotmányossági szempontból alapvető jogszabályok egyéni képviselői indítványként történő benyújtása</a:t>
            </a:r>
          </a:p>
          <a:p>
            <a:pPr>
              <a:lnSpc>
                <a:spcPct val="90000"/>
              </a:lnSpc>
              <a:buFontTx/>
              <a:buChar char="-"/>
            </a:pPr>
            <a:r>
              <a:rPr lang="hu-HU" sz="1900" dirty="0">
                <a:latin typeface="Constantia" panose="02030602050306030303" pitchFamily="18" charset="0"/>
              </a:rPr>
              <a:t>- last minute módosítások) </a:t>
            </a:r>
          </a:p>
          <a:p>
            <a:pPr marL="0" indent="0">
              <a:lnSpc>
                <a:spcPct val="90000"/>
              </a:lnSpc>
              <a:buNone/>
            </a:pPr>
            <a:r>
              <a:rPr lang="hu-HU" sz="1900" b="1" dirty="0">
                <a:latin typeface="Constantia" panose="02030602050306030303" pitchFamily="18" charset="0"/>
              </a:rPr>
              <a:t>Jogszabályok</a:t>
            </a:r>
            <a:r>
              <a:rPr lang="hu-HU" sz="1900" dirty="0">
                <a:latin typeface="Constantia" panose="02030602050306030303" pitchFamily="18" charset="0"/>
              </a:rPr>
              <a:t> last minute </a:t>
            </a:r>
            <a:r>
              <a:rPr lang="hu-HU" sz="1900" b="1" dirty="0">
                <a:latin typeface="Constantia" panose="02030602050306030303" pitchFamily="18" charset="0"/>
              </a:rPr>
              <a:t>kihirdetése</a:t>
            </a:r>
            <a:r>
              <a:rPr lang="hu-HU" sz="1900" dirty="0">
                <a:latin typeface="Constantia" panose="02030602050306030303" pitchFamily="18" charset="0"/>
              </a:rPr>
              <a:t> – nincsen idő a felkészülésre</a:t>
            </a:r>
          </a:p>
          <a:p>
            <a:pPr marL="0" indent="0">
              <a:lnSpc>
                <a:spcPct val="90000"/>
              </a:lnSpc>
              <a:buNone/>
            </a:pPr>
            <a:endParaRPr lang="hu-HU" sz="1900" b="1" dirty="0">
              <a:latin typeface="Constantia" panose="02030602050306030303" pitchFamily="18" charset="0"/>
            </a:endParaRPr>
          </a:p>
          <a:p>
            <a:pPr marL="0" indent="0">
              <a:lnSpc>
                <a:spcPct val="90000"/>
              </a:lnSpc>
              <a:buNone/>
            </a:pPr>
            <a:endParaRPr lang="de-DE" sz="1900" dirty="0"/>
          </a:p>
        </p:txBody>
      </p:sp>
    </p:spTree>
    <p:extLst>
      <p:ext uri="{BB962C8B-B14F-4D97-AF65-F5344CB8AC3E}">
        <p14:creationId xmlns:p14="http://schemas.microsoft.com/office/powerpoint/2010/main" val="371470319"/>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B3B1DDC-5658-43B0-B965-901C7C514209}"/>
              </a:ext>
            </a:extLst>
          </p:cNvPr>
          <p:cNvSpPr>
            <a:spLocks noGrp="1"/>
          </p:cNvSpPr>
          <p:nvPr>
            <p:ph type="title"/>
          </p:nvPr>
        </p:nvSpPr>
        <p:spPr>
          <a:xfrm>
            <a:off x="489857" y="1645920"/>
            <a:ext cx="2993620" cy="4470821"/>
          </a:xfrm>
        </p:spPr>
        <p:txBody>
          <a:bodyPr>
            <a:normAutofit/>
          </a:bodyPr>
          <a:lstStyle/>
          <a:p>
            <a:pPr algn="r"/>
            <a:r>
              <a:rPr lang="hu-HU" dirty="0">
                <a:solidFill>
                  <a:srgbClr val="FFFFFF"/>
                </a:solidFill>
                <a:latin typeface="Constantia" panose="02030602050306030303" pitchFamily="18" charset="0"/>
              </a:rPr>
              <a:t>Törvény előtti egyenlőség</a:t>
            </a:r>
            <a:endParaRPr lang="de-DE"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7AF66E4B-D04B-4965-9347-2FAB5670A30E}"/>
              </a:ext>
            </a:extLst>
          </p:cNvPr>
          <p:cNvSpPr>
            <a:spLocks noGrp="1"/>
          </p:cNvSpPr>
          <p:nvPr>
            <p:ph idx="1"/>
          </p:nvPr>
        </p:nvSpPr>
        <p:spPr>
          <a:xfrm>
            <a:off x="3903080" y="1340768"/>
            <a:ext cx="4917391" cy="5256584"/>
          </a:xfrm>
        </p:spPr>
        <p:txBody>
          <a:bodyPr>
            <a:normAutofit lnSpcReduction="10000"/>
          </a:bodyPr>
          <a:lstStyle/>
          <a:p>
            <a:r>
              <a:rPr lang="de-DE" sz="2000" dirty="0">
                <a:latin typeface="Constantia" panose="02030602050306030303" pitchFamily="18" charset="0"/>
              </a:rPr>
              <a:t>A bíróságok előtt és a </a:t>
            </a:r>
            <a:r>
              <a:rPr lang="de-DE" sz="2000" b="1" dirty="0">
                <a:solidFill>
                  <a:schemeClr val="accent1">
                    <a:lumMod val="75000"/>
                  </a:schemeClr>
                </a:solidFill>
                <a:latin typeface="Constantia" panose="02030602050306030303" pitchFamily="18" charset="0"/>
              </a:rPr>
              <a:t>törvények előtt minden ember egyenlő</a:t>
            </a:r>
            <a:r>
              <a:rPr lang="hu-HU" sz="2000" dirty="0">
                <a:latin typeface="Constantia" panose="02030602050306030303" pitchFamily="18" charset="0"/>
              </a:rPr>
              <a:t>.  A hatalommal felruházott személyek sem állnak a jog felett</a:t>
            </a:r>
          </a:p>
          <a:p>
            <a:endParaRPr lang="hu-HU" dirty="0">
              <a:latin typeface="Constantia" panose="02030602050306030303" pitchFamily="18" charset="0"/>
            </a:endParaRPr>
          </a:p>
          <a:p>
            <a:r>
              <a:rPr lang="hu-HU" sz="2000" dirty="0">
                <a:latin typeface="Constantia" panose="02030602050306030303" pitchFamily="18" charset="0"/>
              </a:rPr>
              <a:t>Az igazságszolgáltatás/ügyészség gyengítése a </a:t>
            </a:r>
            <a:r>
              <a:rPr lang="hu-HU" sz="2000" b="1" dirty="0">
                <a:latin typeface="Constantia" panose="02030602050306030303" pitchFamily="18" charset="0"/>
              </a:rPr>
              <a:t>törvény előtti egyenlőség sérelméhez</a:t>
            </a:r>
            <a:r>
              <a:rPr lang="hu-HU" sz="2000" dirty="0">
                <a:latin typeface="Constantia" panose="02030602050306030303" pitchFamily="18" charset="0"/>
              </a:rPr>
              <a:t> mivel gyengíti vagy ellehetetleníti </a:t>
            </a:r>
          </a:p>
          <a:p>
            <a:r>
              <a:rPr lang="hu-HU" dirty="0">
                <a:latin typeface="Constantia" panose="02030602050306030303" pitchFamily="18" charset="0"/>
              </a:rPr>
              <a:t>A) </a:t>
            </a:r>
            <a:r>
              <a:rPr lang="hu-HU" sz="2000" dirty="0">
                <a:latin typeface="Constantia" panose="02030602050306030303" pitchFamily="18" charset="0"/>
              </a:rPr>
              <a:t>a </a:t>
            </a:r>
            <a:r>
              <a:rPr lang="hu-HU" sz="2000" b="1" dirty="0">
                <a:latin typeface="Constantia" panose="02030602050306030303" pitchFamily="18" charset="0"/>
              </a:rPr>
              <a:t>közhatalom működésének bírói kontrollját</a:t>
            </a:r>
            <a:r>
              <a:rPr lang="hu-HU" sz="2000" dirty="0">
                <a:latin typeface="Constantia" panose="02030602050306030303" pitchFamily="18" charset="0"/>
              </a:rPr>
              <a:t> (ennek központi eleme a közigazgatási határozatok bírói felülvizsgálata)</a:t>
            </a:r>
          </a:p>
          <a:p>
            <a:r>
              <a:rPr lang="hu-HU" dirty="0">
                <a:latin typeface="Constantia" panose="02030602050306030303" pitchFamily="18" charset="0"/>
              </a:rPr>
              <a:t>B)</a:t>
            </a:r>
            <a:r>
              <a:rPr lang="hu-HU" sz="2000" dirty="0">
                <a:latin typeface="Constantia" panose="02030602050306030303" pitchFamily="18" charset="0"/>
              </a:rPr>
              <a:t> a </a:t>
            </a:r>
            <a:r>
              <a:rPr lang="hu-HU" sz="2000" b="1" dirty="0">
                <a:latin typeface="Constantia" panose="02030602050306030303" pitchFamily="18" charset="0"/>
              </a:rPr>
              <a:t>bűnüldözés pártatlanságát/hatékonyságát</a:t>
            </a:r>
            <a:r>
              <a:rPr lang="hu-HU" sz="2000" dirty="0">
                <a:latin typeface="Constantia" panose="02030602050306030303" pitchFamily="18" charset="0"/>
              </a:rPr>
              <a:t>: a korrupció/hatalmi visszaélés melegágya</a:t>
            </a:r>
          </a:p>
          <a:p>
            <a:endParaRPr lang="hu-HU" dirty="0">
              <a:latin typeface="Constantia" panose="02030602050306030303" pitchFamily="18" charset="0"/>
            </a:endParaRPr>
          </a:p>
          <a:p>
            <a:endParaRPr lang="de-DE" dirty="0"/>
          </a:p>
        </p:txBody>
      </p:sp>
    </p:spTree>
    <p:extLst>
      <p:ext uri="{BB962C8B-B14F-4D97-AF65-F5344CB8AC3E}">
        <p14:creationId xmlns:p14="http://schemas.microsoft.com/office/powerpoint/2010/main" val="2397628639"/>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3BC9F33-B7DE-427B-9E55-42D74BD2542E}"/>
              </a:ext>
            </a:extLst>
          </p:cNvPr>
          <p:cNvSpPr>
            <a:spLocks noGrp="1"/>
          </p:cNvSpPr>
          <p:nvPr>
            <p:ph type="title"/>
          </p:nvPr>
        </p:nvSpPr>
        <p:spPr>
          <a:xfrm>
            <a:off x="125761" y="1645920"/>
            <a:ext cx="3357716" cy="4470821"/>
          </a:xfrm>
        </p:spPr>
        <p:txBody>
          <a:bodyPr>
            <a:normAutofit/>
          </a:bodyPr>
          <a:lstStyle/>
          <a:p>
            <a:pPr algn="r"/>
            <a:r>
              <a:rPr lang="hu-HU" sz="3500" dirty="0">
                <a:solidFill>
                  <a:srgbClr val="FFFFFF"/>
                </a:solidFill>
                <a:latin typeface="Constantia" panose="02030602050306030303" pitchFamily="18" charset="0"/>
              </a:rPr>
              <a:t>Az ügyészség diszfunkcionális működése</a:t>
            </a:r>
            <a:endParaRPr lang="de-DE" sz="35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4180C825-BA4F-4330-8642-E4DB2E068EB0}"/>
              </a:ext>
            </a:extLst>
          </p:cNvPr>
          <p:cNvSpPr>
            <a:spLocks noGrp="1"/>
          </p:cNvSpPr>
          <p:nvPr>
            <p:ph idx="1"/>
          </p:nvPr>
        </p:nvSpPr>
        <p:spPr>
          <a:xfrm>
            <a:off x="3743184" y="1143000"/>
            <a:ext cx="5077288" cy="5598368"/>
          </a:xfrm>
        </p:spPr>
        <p:txBody>
          <a:bodyPr>
            <a:normAutofit fontScale="92500" lnSpcReduction="10000"/>
          </a:bodyPr>
          <a:lstStyle/>
          <a:p>
            <a:pPr marL="0" indent="0">
              <a:buNone/>
            </a:pPr>
            <a:r>
              <a:rPr lang="hu-HU" b="1" dirty="0">
                <a:latin typeface="Constantia" panose="02030602050306030303" pitchFamily="18" charset="0"/>
              </a:rPr>
              <a:t>Hierarchikusan</a:t>
            </a:r>
            <a:r>
              <a:rPr lang="hu-HU" dirty="0">
                <a:latin typeface="Constantia" panose="02030602050306030303" pitchFamily="18" charset="0"/>
              </a:rPr>
              <a:t> felépülő szervezet, melynek élén az Országgyűlés által választott Legfőbb Ügyész áll.  </a:t>
            </a:r>
          </a:p>
          <a:p>
            <a:pPr marL="0" indent="0">
              <a:buNone/>
            </a:pPr>
            <a:r>
              <a:rPr lang="hu-HU" dirty="0">
                <a:latin typeface="Constantia" panose="02030602050306030303" pitchFamily="18" charset="0"/>
              </a:rPr>
              <a:t>Az ügyészség a „</a:t>
            </a:r>
            <a:r>
              <a:rPr lang="hu-HU" b="1" dirty="0">
                <a:latin typeface="Constantia" panose="02030602050306030303" pitchFamily="18" charset="0"/>
              </a:rPr>
              <a:t>nyomozás ura</a:t>
            </a:r>
            <a:r>
              <a:rPr lang="hu-HU" dirty="0">
                <a:latin typeface="Constantia" panose="02030602050306030303" pitchFamily="18" charset="0"/>
              </a:rPr>
              <a:t>” ill. felügyeli a nyomozás törvényességét</a:t>
            </a:r>
          </a:p>
          <a:p>
            <a:pPr marL="0" indent="0">
              <a:buNone/>
            </a:pPr>
            <a:r>
              <a:rPr lang="hu-HU" b="1" dirty="0">
                <a:latin typeface="Constantia" panose="02030602050306030303" pitchFamily="18" charset="0"/>
              </a:rPr>
              <a:t>Officialitás elve</a:t>
            </a:r>
            <a:r>
              <a:rPr lang="hu-HU" dirty="0">
                <a:latin typeface="Constantia" panose="02030602050306030303" pitchFamily="18" charset="0"/>
              </a:rPr>
              <a:t>: amennyiben alapos gyanú merül fel bűncselekmény elkövetésére a büntetőeljárást/nyomozást meg kell indítani.</a:t>
            </a:r>
          </a:p>
          <a:p>
            <a:pPr marL="0" indent="0">
              <a:buNone/>
            </a:pPr>
            <a:endParaRPr lang="hu-HU" dirty="0">
              <a:latin typeface="Constantia" panose="02030602050306030303" pitchFamily="18" charset="0"/>
            </a:endParaRPr>
          </a:p>
          <a:p>
            <a:pPr marL="0" indent="0">
              <a:buNone/>
            </a:pPr>
            <a:r>
              <a:rPr lang="hu-HU" b="1" dirty="0">
                <a:latin typeface="Constantia" panose="02030602050306030303" pitchFamily="18" charset="0"/>
              </a:rPr>
              <a:t>Két fő irányban torzítható:</a:t>
            </a:r>
          </a:p>
          <a:p>
            <a:pPr marL="0" indent="0">
              <a:buNone/>
            </a:pPr>
            <a:r>
              <a:rPr lang="hu-HU" dirty="0">
                <a:latin typeface="Constantia" panose="02030602050306030303" pitchFamily="18" charset="0"/>
              </a:rPr>
              <a:t>a) Bűncselekmény elkövetésének alapos gyanúja ellenére </a:t>
            </a:r>
            <a:r>
              <a:rPr lang="hu-HU" b="1" dirty="0">
                <a:latin typeface="Constantia" panose="02030602050306030303" pitchFamily="18" charset="0"/>
              </a:rPr>
              <a:t>sem indul büntetőeljárás/a nyomozást megszüntetik</a:t>
            </a:r>
            <a:r>
              <a:rPr lang="hu-HU" dirty="0">
                <a:latin typeface="Constantia" panose="02030602050306030303" pitchFamily="18" charset="0"/>
              </a:rPr>
              <a:t>, az eljáró ügyésznek következményekkel kell számolnia (Simonka – ügy)</a:t>
            </a:r>
          </a:p>
          <a:p>
            <a:pPr marL="0" indent="0">
              <a:buNone/>
            </a:pPr>
            <a:r>
              <a:rPr lang="hu-HU" dirty="0">
                <a:latin typeface="Constantia" panose="02030602050306030303" pitchFamily="18" charset="0"/>
              </a:rPr>
              <a:t>b) </a:t>
            </a:r>
            <a:r>
              <a:rPr lang="hu-HU" b="1" dirty="0">
                <a:latin typeface="Constantia" panose="02030602050306030303" pitchFamily="18" charset="0"/>
              </a:rPr>
              <a:t>Büntetőeljárás/nyomozás megindítása</a:t>
            </a:r>
            <a:r>
              <a:rPr lang="hu-HU" dirty="0">
                <a:latin typeface="Constantia" panose="02030602050306030303" pitchFamily="18" charset="0"/>
              </a:rPr>
              <a:t> a kormányzatnak nem tetsző személyek, szervezetek ellen (Ökotárs Alapítvány)</a:t>
            </a:r>
            <a:endParaRPr lang="de-DE" dirty="0">
              <a:latin typeface="Constantia" panose="02030602050306030303" pitchFamily="18" charset="0"/>
            </a:endParaRPr>
          </a:p>
        </p:txBody>
      </p:sp>
    </p:spTree>
    <p:extLst>
      <p:ext uri="{BB962C8B-B14F-4D97-AF65-F5344CB8AC3E}">
        <p14:creationId xmlns:p14="http://schemas.microsoft.com/office/powerpoint/2010/main" val="746659800"/>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849591D6-0B37-4B45-BEB5-F46F610E4E66}"/>
              </a:ext>
            </a:extLst>
          </p:cNvPr>
          <p:cNvSpPr>
            <a:spLocks noGrp="1"/>
          </p:cNvSpPr>
          <p:nvPr>
            <p:ph type="title"/>
          </p:nvPr>
        </p:nvSpPr>
        <p:spPr>
          <a:xfrm>
            <a:off x="827484" y="452718"/>
            <a:ext cx="6710641" cy="1102615"/>
          </a:xfrm>
        </p:spPr>
        <p:txBody>
          <a:bodyPr anchor="ctr">
            <a:normAutofit/>
          </a:bodyPr>
          <a:lstStyle/>
          <a:p>
            <a:r>
              <a:rPr lang="hu-HU" sz="3600" b="1" dirty="0">
                <a:solidFill>
                  <a:srgbClr val="FFFFFF"/>
                </a:solidFill>
                <a:latin typeface="Constantia" panose="02030602050306030303" pitchFamily="18" charset="0"/>
              </a:rPr>
              <a:t>C) Alapvető jogok védelme</a:t>
            </a:r>
            <a:endParaRPr lang="de-DE" sz="3600"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922112F0-51C3-442B-84AB-D119AD150A13}"/>
              </a:ext>
            </a:extLst>
          </p:cNvPr>
          <p:cNvSpPr>
            <a:spLocks noGrp="1"/>
          </p:cNvSpPr>
          <p:nvPr>
            <p:ph idx="1"/>
          </p:nvPr>
        </p:nvSpPr>
        <p:spPr>
          <a:xfrm>
            <a:off x="395536" y="2286162"/>
            <a:ext cx="8280920" cy="4311190"/>
          </a:xfrm>
        </p:spPr>
        <p:txBody>
          <a:bodyPr>
            <a:normAutofit fontScale="92500" lnSpcReduction="20000"/>
          </a:bodyPr>
          <a:lstStyle/>
          <a:p>
            <a:pPr marL="0" indent="0">
              <a:lnSpc>
                <a:spcPct val="90000"/>
              </a:lnSpc>
              <a:buNone/>
            </a:pPr>
            <a:r>
              <a:rPr lang="hu-HU" sz="1800" b="1" dirty="0">
                <a:latin typeface="Constantia" panose="02030602050306030303" pitchFamily="18" charset="0"/>
              </a:rPr>
              <a:t>I. Az alapvető jogok sérelméhez vezető jogalkotás/jogalkalmazás</a:t>
            </a:r>
            <a:r>
              <a:rPr lang="hu-HU" sz="1800" dirty="0">
                <a:latin typeface="Constantia" panose="02030602050306030303" pitchFamily="18" charset="0"/>
              </a:rPr>
              <a:t>, az alavető jogok </a:t>
            </a:r>
            <a:r>
              <a:rPr lang="hu-HU" sz="1800" b="1" dirty="0">
                <a:latin typeface="Constantia" panose="02030602050306030303" pitchFamily="18" charset="0"/>
              </a:rPr>
              <a:t>tartalmának</a:t>
            </a:r>
            <a:r>
              <a:rPr lang="hu-HU" sz="1800" dirty="0">
                <a:latin typeface="Constantia" panose="02030602050306030303" pitchFamily="18" charset="0"/>
              </a:rPr>
              <a:t> szűkítése</a:t>
            </a:r>
          </a:p>
          <a:p>
            <a:pPr marL="457200" indent="-457200">
              <a:lnSpc>
                <a:spcPct val="90000"/>
              </a:lnSpc>
              <a:buAutoNum type="alphaUcParenR"/>
            </a:pPr>
            <a:r>
              <a:rPr lang="hu-HU" sz="1800" dirty="0">
                <a:latin typeface="Constantia" panose="02030602050306030303" pitchFamily="18" charset="0"/>
              </a:rPr>
              <a:t>A </a:t>
            </a:r>
            <a:r>
              <a:rPr lang="hu-HU" sz="1800" b="1" dirty="0">
                <a:latin typeface="Constantia" panose="02030602050306030303" pitchFamily="18" charset="0"/>
              </a:rPr>
              <a:t>jogalkotás / kormányzati szándék sokszor meghatározott csoportok</a:t>
            </a:r>
            <a:r>
              <a:rPr lang="hu-HU" sz="1800" dirty="0">
                <a:latin typeface="Constantia" panose="02030602050306030303" pitchFamily="18" charset="0"/>
              </a:rPr>
              <a:t> </a:t>
            </a:r>
            <a:r>
              <a:rPr lang="hu-HU" sz="1800" b="1" dirty="0">
                <a:latin typeface="Constantia" panose="02030602050306030303" pitchFamily="18" charset="0"/>
              </a:rPr>
              <a:t>ellen irányul</a:t>
            </a:r>
            <a:r>
              <a:rPr lang="hu-HU" sz="1800" dirty="0">
                <a:latin typeface="Constantia" panose="02030602050306030303" pitchFamily="18" charset="0"/>
              </a:rPr>
              <a:t>: diszkriminatív szabályozás/állami gyakorlatok, „bűnbakképzés”</a:t>
            </a:r>
          </a:p>
          <a:p>
            <a:pPr marL="457200" indent="-457200">
              <a:lnSpc>
                <a:spcPct val="90000"/>
              </a:lnSpc>
              <a:buAutoNum type="alphaUcParenR"/>
            </a:pPr>
            <a:r>
              <a:rPr lang="hu-HU" sz="1800" b="1" dirty="0">
                <a:latin typeface="Constantia" panose="02030602050306030303" pitchFamily="18" charset="0"/>
              </a:rPr>
              <a:t>Embertelen, megalázó jogi szabályozás</a:t>
            </a:r>
            <a:r>
              <a:rPr lang="hu-HU" sz="1800" dirty="0">
                <a:latin typeface="Constantia" panose="02030602050306030303" pitchFamily="18" charset="0"/>
              </a:rPr>
              <a:t>: menekültek éheztetése a tranzitónában, a hajléktalanság büntethetősége az Alaptörvényben, a család fogalmának szűkítése az Alaptörvényben</a:t>
            </a:r>
          </a:p>
          <a:p>
            <a:pPr marL="457200" indent="-457200">
              <a:lnSpc>
                <a:spcPct val="90000"/>
              </a:lnSpc>
              <a:buAutoNum type="alphaUcParenR"/>
            </a:pPr>
            <a:r>
              <a:rPr lang="hu-HU" sz="1800" dirty="0">
                <a:latin typeface="Constantia" panose="02030602050306030303" pitchFamily="18" charset="0"/>
              </a:rPr>
              <a:t>Sajtószabadság súlyos sérelme, információszabadság lényeges szűkítése</a:t>
            </a:r>
          </a:p>
          <a:p>
            <a:pPr marL="457200" indent="-457200">
              <a:lnSpc>
                <a:spcPct val="90000"/>
              </a:lnSpc>
              <a:buAutoNum type="alphaUcParenR"/>
            </a:pPr>
            <a:endParaRPr lang="hu-HU" sz="1800" dirty="0">
              <a:latin typeface="Constantia" panose="02030602050306030303" pitchFamily="18" charset="0"/>
            </a:endParaRPr>
          </a:p>
          <a:p>
            <a:pPr marL="0" indent="0">
              <a:lnSpc>
                <a:spcPct val="90000"/>
              </a:lnSpc>
              <a:buNone/>
            </a:pPr>
            <a:r>
              <a:rPr lang="hu-HU" sz="1800" b="1" dirty="0">
                <a:latin typeface="Constantia" panose="02030602050306030303" pitchFamily="18" charset="0"/>
              </a:rPr>
              <a:t>II. Az alapvető jogok érvényesítésének hiányosságai</a:t>
            </a:r>
          </a:p>
          <a:p>
            <a:pPr marL="457200" indent="-457200">
              <a:lnSpc>
                <a:spcPct val="90000"/>
              </a:lnSpc>
              <a:buAutoNum type="alphaUcParenR"/>
            </a:pPr>
            <a:r>
              <a:rPr lang="hu-HU" sz="1800" dirty="0">
                <a:latin typeface="Constantia" panose="02030602050306030303" pitchFamily="18" charset="0"/>
              </a:rPr>
              <a:t>Az </a:t>
            </a:r>
            <a:r>
              <a:rPr lang="hu-HU" sz="1800" b="1" dirty="0">
                <a:latin typeface="Constantia" panose="02030602050306030303" pitchFamily="18" charset="0"/>
              </a:rPr>
              <a:t>alapvető jogok védelmére hivatott független intézmények</a:t>
            </a:r>
            <a:r>
              <a:rPr lang="hu-HU" sz="1800" dirty="0">
                <a:latin typeface="Constantia" panose="02030602050306030303" pitchFamily="18" charset="0"/>
              </a:rPr>
              <a:t> (AB, ombudsman, felkészül: EBH) </a:t>
            </a:r>
            <a:r>
              <a:rPr lang="hu-HU" sz="1800" b="1" dirty="0">
                <a:latin typeface="Constantia" panose="02030602050306030303" pitchFamily="18" charset="0"/>
              </a:rPr>
              <a:t>átszervezése/megszállása</a:t>
            </a:r>
            <a:r>
              <a:rPr lang="hu-HU" sz="1800" dirty="0">
                <a:latin typeface="Constantia" panose="02030602050306030303" pitchFamily="18" charset="0"/>
              </a:rPr>
              <a:t> névleges kontrollt eredményez, az alapvető jogokat sértő jogszabályokat nem szűri / védi ki a rendszer</a:t>
            </a:r>
          </a:p>
          <a:p>
            <a:pPr marL="0" indent="0">
              <a:lnSpc>
                <a:spcPct val="90000"/>
              </a:lnSpc>
              <a:buNone/>
            </a:pPr>
            <a:r>
              <a:rPr lang="hu-HU" sz="1800" dirty="0">
                <a:latin typeface="Constantia" panose="02030602050306030303" pitchFamily="18" charset="0"/>
              </a:rPr>
              <a:t> III. Mivel az </a:t>
            </a:r>
            <a:r>
              <a:rPr lang="hu-HU" sz="1800" b="1" dirty="0">
                <a:latin typeface="Constantia" panose="02030602050306030303" pitchFamily="18" charset="0"/>
              </a:rPr>
              <a:t>AB</a:t>
            </a:r>
            <a:r>
              <a:rPr lang="hu-HU" sz="1800" dirty="0">
                <a:latin typeface="Constantia" panose="02030602050306030303" pitchFamily="18" charset="0"/>
              </a:rPr>
              <a:t> nem képes ellátni a feladatát: </a:t>
            </a:r>
            <a:r>
              <a:rPr lang="hu-HU" sz="1800" b="1" dirty="0">
                <a:latin typeface="Constantia" panose="02030602050306030303" pitchFamily="18" charset="0"/>
              </a:rPr>
              <a:t>inkoherens, egymásnak ellentmondó szabályozás, akár az Alaptörvény szintjén</a:t>
            </a:r>
            <a:r>
              <a:rPr lang="hu-HU" sz="1800" dirty="0">
                <a:latin typeface="Constantia" panose="02030602050306030303" pitchFamily="18" charset="0"/>
              </a:rPr>
              <a:t> (családi és magánélethez való jog/család fogalma; vallásszabadsághoz való jog s. strasbourgi joggyakorlat) </a:t>
            </a:r>
          </a:p>
          <a:p>
            <a:pPr marL="457200" indent="-457200">
              <a:lnSpc>
                <a:spcPct val="90000"/>
              </a:lnSpc>
              <a:buAutoNum type="alphaUcParenR"/>
            </a:pPr>
            <a:endParaRPr lang="hu-HU" sz="1600" dirty="0"/>
          </a:p>
          <a:p>
            <a:pPr marL="457200" indent="-457200">
              <a:lnSpc>
                <a:spcPct val="90000"/>
              </a:lnSpc>
              <a:buAutoNum type="alphaUcParenR"/>
            </a:pPr>
            <a:endParaRPr lang="de-DE" sz="1600" dirty="0"/>
          </a:p>
        </p:txBody>
      </p:sp>
    </p:spTree>
    <p:extLst>
      <p:ext uri="{BB962C8B-B14F-4D97-AF65-F5344CB8AC3E}">
        <p14:creationId xmlns:p14="http://schemas.microsoft.com/office/powerpoint/2010/main" val="3832177325"/>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6F5744D-3E26-4A7C-8CC9-3632B6E3F116}"/>
              </a:ext>
            </a:extLst>
          </p:cNvPr>
          <p:cNvSpPr>
            <a:spLocks noGrp="1"/>
          </p:cNvSpPr>
          <p:nvPr>
            <p:ph type="title"/>
          </p:nvPr>
        </p:nvSpPr>
        <p:spPr>
          <a:xfrm>
            <a:off x="489857" y="1645920"/>
            <a:ext cx="2642159" cy="4470821"/>
          </a:xfrm>
        </p:spPr>
        <p:txBody>
          <a:bodyPr>
            <a:normAutofit/>
          </a:bodyPr>
          <a:lstStyle/>
          <a:p>
            <a:pPr algn="r">
              <a:lnSpc>
                <a:spcPct val="90000"/>
              </a:lnSpc>
            </a:pPr>
            <a:r>
              <a:rPr lang="hu-HU" sz="2900" b="1">
                <a:solidFill>
                  <a:srgbClr val="FFFFFF"/>
                </a:solidFill>
                <a:latin typeface="Constantia" panose="02030602050306030303" pitchFamily="18" charset="0"/>
              </a:rPr>
              <a:t>Az autónóm intézmények, szervezetek felszámolása</a:t>
            </a:r>
            <a:endParaRPr lang="de-DE" sz="2900" b="1">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9A6B442A-BB23-4F0A-9D2D-87E2BDFC9B2F}"/>
              </a:ext>
            </a:extLst>
          </p:cNvPr>
          <p:cNvSpPr>
            <a:spLocks noGrp="1"/>
          </p:cNvSpPr>
          <p:nvPr>
            <p:ph idx="1"/>
          </p:nvPr>
        </p:nvSpPr>
        <p:spPr>
          <a:xfrm>
            <a:off x="3903080" y="1143000"/>
            <a:ext cx="4917391" cy="4973741"/>
          </a:xfrm>
        </p:spPr>
        <p:txBody>
          <a:bodyPr>
            <a:normAutofit/>
          </a:bodyPr>
          <a:lstStyle/>
          <a:p>
            <a:pPr>
              <a:lnSpc>
                <a:spcPct val="90000"/>
              </a:lnSpc>
            </a:pPr>
            <a:endParaRPr lang="hu-HU" sz="1900" dirty="0">
              <a:latin typeface="Constantia" panose="02030602050306030303" pitchFamily="18" charset="0"/>
            </a:endParaRPr>
          </a:p>
          <a:p>
            <a:pPr>
              <a:lnSpc>
                <a:spcPct val="90000"/>
              </a:lnSpc>
            </a:pPr>
            <a:r>
              <a:rPr lang="hu-HU" dirty="0">
                <a:latin typeface="Constantia" panose="02030602050306030303" pitchFamily="18" charset="0"/>
              </a:rPr>
              <a:t>Egyetemek, MTA megszállása, „átszervezése”</a:t>
            </a:r>
          </a:p>
          <a:p>
            <a:pPr>
              <a:lnSpc>
                <a:spcPct val="90000"/>
              </a:lnSpc>
            </a:pPr>
            <a:r>
              <a:rPr lang="hu-HU" dirty="0">
                <a:latin typeface="Constantia" panose="02030602050306030303" pitchFamily="18" charset="0"/>
              </a:rPr>
              <a:t>Autonóm vallási közösségek/egyházak ellehetetlenítése (MET)</a:t>
            </a:r>
          </a:p>
          <a:p>
            <a:pPr>
              <a:lnSpc>
                <a:spcPct val="90000"/>
              </a:lnSpc>
            </a:pPr>
            <a:r>
              <a:rPr lang="hu-HU" dirty="0">
                <a:latin typeface="Constantia" panose="02030602050306030303" pitchFamily="18" charset="0"/>
              </a:rPr>
              <a:t>Civil szervezetek megtámadása (ún. „Sorosista” szervezetek)</a:t>
            </a:r>
          </a:p>
          <a:p>
            <a:pPr>
              <a:lnSpc>
                <a:spcPct val="90000"/>
              </a:lnSpc>
            </a:pPr>
            <a:r>
              <a:rPr lang="hu-HU" dirty="0">
                <a:latin typeface="Constantia" panose="02030602050306030303" pitchFamily="18" charset="0"/>
              </a:rPr>
              <a:t>„ál-civil” szervezetek létrehozása/pénzelése (CÖF, Alapvető Jogokért Központ)</a:t>
            </a:r>
          </a:p>
          <a:p>
            <a:pPr>
              <a:lnSpc>
                <a:spcPct val="90000"/>
              </a:lnSpc>
            </a:pPr>
            <a:r>
              <a:rPr lang="hu-HU" dirty="0">
                <a:latin typeface="Constantia" panose="02030602050306030303" pitchFamily="18" charset="0"/>
              </a:rPr>
              <a:t>Független sajtó felszámolása (Népszabadság, Index, Origo, KESMA stb.)</a:t>
            </a:r>
          </a:p>
          <a:p>
            <a:pPr marL="0" indent="0">
              <a:lnSpc>
                <a:spcPct val="90000"/>
              </a:lnSpc>
              <a:buNone/>
            </a:pPr>
            <a:endParaRPr lang="de-DE" dirty="0">
              <a:latin typeface="Constantia" panose="02030602050306030303" pitchFamily="18" charset="0"/>
            </a:endParaRPr>
          </a:p>
        </p:txBody>
      </p:sp>
    </p:spTree>
    <p:extLst>
      <p:ext uri="{BB962C8B-B14F-4D97-AF65-F5344CB8AC3E}">
        <p14:creationId xmlns:p14="http://schemas.microsoft.com/office/powerpoint/2010/main" val="3803364693"/>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9"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C3A17970-39C4-4215-853B-AE77DCD26F84}"/>
              </a:ext>
            </a:extLst>
          </p:cNvPr>
          <p:cNvSpPr>
            <a:spLocks noGrp="1"/>
          </p:cNvSpPr>
          <p:nvPr>
            <p:ph type="title"/>
          </p:nvPr>
        </p:nvSpPr>
        <p:spPr>
          <a:xfrm>
            <a:off x="827484" y="452718"/>
            <a:ext cx="6710641" cy="1400530"/>
          </a:xfrm>
        </p:spPr>
        <p:txBody>
          <a:bodyPr anchor="ctr">
            <a:normAutofit/>
          </a:bodyPr>
          <a:lstStyle/>
          <a:p>
            <a:pPr algn="ctr"/>
            <a:r>
              <a:rPr lang="hu-HU" b="1" dirty="0">
                <a:solidFill>
                  <a:srgbClr val="FFFFFF"/>
                </a:solidFill>
                <a:latin typeface="Constantia" panose="02030602050306030303" pitchFamily="18" charset="0"/>
              </a:rPr>
              <a:t>Népszuverenitás elve a NER-ben</a:t>
            </a:r>
            <a:endParaRPr lang="de-DE"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22CA0BB6-FF44-4AD5-83C9-802B3F3E3D02}"/>
              </a:ext>
            </a:extLst>
          </p:cNvPr>
          <p:cNvSpPr>
            <a:spLocks noGrp="1"/>
          </p:cNvSpPr>
          <p:nvPr>
            <p:ph idx="1"/>
          </p:nvPr>
        </p:nvSpPr>
        <p:spPr>
          <a:xfrm>
            <a:off x="107504" y="2420888"/>
            <a:ext cx="8856984" cy="4248472"/>
          </a:xfrm>
        </p:spPr>
        <p:txBody>
          <a:bodyPr>
            <a:normAutofit/>
          </a:bodyPr>
          <a:lstStyle/>
          <a:p>
            <a:r>
              <a:rPr lang="hu-HU" sz="1800" dirty="0">
                <a:latin typeface="Constantia" panose="02030602050306030303" pitchFamily="18" charset="0"/>
              </a:rPr>
              <a:t>1. </a:t>
            </a:r>
            <a:r>
              <a:rPr lang="hu-HU" sz="1800" b="1" dirty="0">
                <a:latin typeface="Constantia" panose="02030602050306030303" pitchFamily="18" charset="0"/>
              </a:rPr>
              <a:t>népszuverenitás elvének alanya</a:t>
            </a:r>
            <a:r>
              <a:rPr lang="hu-HU" sz="1800" dirty="0">
                <a:latin typeface="Constantia" panose="02030602050306030303" pitchFamily="18" charset="0"/>
              </a:rPr>
              <a:t>: politikai közösséget alkotó nép vs. „egységes magyar nemzet” és ennek hatása a választásokra</a:t>
            </a:r>
          </a:p>
          <a:p>
            <a:r>
              <a:rPr lang="hu-HU" sz="1800" dirty="0">
                <a:latin typeface="Constantia" panose="02030602050306030303" pitchFamily="18" charset="0"/>
              </a:rPr>
              <a:t>2. </a:t>
            </a:r>
            <a:r>
              <a:rPr lang="hu-HU" sz="1800" b="1" dirty="0">
                <a:latin typeface="Constantia" panose="02030602050306030303" pitchFamily="18" charset="0"/>
              </a:rPr>
              <a:t>Népképviselet elve és egyenlő választójog: </a:t>
            </a:r>
            <a:r>
              <a:rPr lang="hu-HU" sz="1800" dirty="0">
                <a:latin typeface="Constantia" panose="02030602050306030303" pitchFamily="18" charset="0"/>
              </a:rPr>
              <a:t>Magyarországon élő nemzetiségek részvétele a választásokon, „győztes-kompenzáció”  </a:t>
            </a:r>
          </a:p>
          <a:p>
            <a:r>
              <a:rPr lang="hu-HU" sz="1800" dirty="0">
                <a:latin typeface="Constantia" panose="02030602050306030303" pitchFamily="18" charset="0"/>
              </a:rPr>
              <a:t>3. A </a:t>
            </a:r>
            <a:r>
              <a:rPr lang="hu-HU" sz="1800" b="1" dirty="0">
                <a:latin typeface="Constantia" panose="02030602050306030303" pitchFamily="18" charset="0"/>
              </a:rPr>
              <a:t>játékszabályok bármikor átírhatóak</a:t>
            </a:r>
            <a:r>
              <a:rPr lang="hu-HU" sz="1800" dirty="0">
                <a:latin typeface="Constantia" panose="02030602050306030303" pitchFamily="18" charset="0"/>
              </a:rPr>
              <a:t>: a választójogi törvény módosításának tervezete</a:t>
            </a:r>
          </a:p>
          <a:p>
            <a:r>
              <a:rPr lang="hu-HU" sz="1800" dirty="0">
                <a:latin typeface="Constantia" panose="02030602050306030303" pitchFamily="18" charset="0"/>
              </a:rPr>
              <a:t>4. (A </a:t>
            </a:r>
            <a:r>
              <a:rPr lang="hu-HU" sz="1800" b="1" dirty="0">
                <a:latin typeface="Constantia" panose="02030602050306030303" pitchFamily="18" charset="0"/>
              </a:rPr>
              <a:t>sajtószabaság helyzete)</a:t>
            </a:r>
          </a:p>
          <a:p>
            <a:r>
              <a:rPr lang="hu-HU" sz="1800" b="1" dirty="0">
                <a:latin typeface="Constantia" panose="02030602050306030303" pitchFamily="18" charset="0"/>
              </a:rPr>
              <a:t>5. sarkalatos törvények tárgyköre</a:t>
            </a:r>
          </a:p>
          <a:p>
            <a:endParaRPr lang="hu-HU" dirty="0">
              <a:latin typeface="Constantia" panose="02030602050306030303" pitchFamily="18" charset="0"/>
            </a:endParaRPr>
          </a:p>
          <a:p>
            <a:endParaRPr lang="hu-HU" dirty="0">
              <a:latin typeface="Constantia" panose="02030602050306030303" pitchFamily="18" charset="0"/>
            </a:endParaRPr>
          </a:p>
          <a:p>
            <a:endParaRPr lang="hu-HU" dirty="0">
              <a:latin typeface="Constantia" panose="02030602050306030303" pitchFamily="18" charset="0"/>
            </a:endParaRPr>
          </a:p>
        </p:txBody>
      </p:sp>
      <p:sp>
        <p:nvSpPr>
          <p:cNvPr id="4" name="Arrow: Down 3">
            <a:extLst>
              <a:ext uri="{FF2B5EF4-FFF2-40B4-BE49-F238E27FC236}">
                <a16:creationId xmlns:a16="http://schemas.microsoft.com/office/drawing/2014/main" id="{C3B6757D-A938-4C8C-8F4D-158053FAB113}"/>
              </a:ext>
            </a:extLst>
          </p:cNvPr>
          <p:cNvSpPr/>
          <p:nvPr/>
        </p:nvSpPr>
        <p:spPr>
          <a:xfrm>
            <a:off x="4283968" y="4915505"/>
            <a:ext cx="504056" cy="51247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Rounded Corners 10">
            <a:extLst>
              <a:ext uri="{FF2B5EF4-FFF2-40B4-BE49-F238E27FC236}">
                <a16:creationId xmlns:a16="http://schemas.microsoft.com/office/drawing/2014/main" id="{E9F1B71D-8C88-4F38-9AC9-B2162A9AD64C}"/>
              </a:ext>
            </a:extLst>
          </p:cNvPr>
          <p:cNvSpPr/>
          <p:nvPr/>
        </p:nvSpPr>
        <p:spPr>
          <a:xfrm>
            <a:off x="611560" y="5616624"/>
            <a:ext cx="7731149" cy="1187461"/>
          </a:xfrm>
          <a:prstGeom prst="roundRect">
            <a:avLst/>
          </a:prstGeom>
          <a:solidFill>
            <a:schemeClr val="accent6">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solidFill>
                <a:schemeClr val="tx2">
                  <a:lumMod val="75000"/>
                </a:schemeClr>
              </a:solidFill>
              <a:latin typeface="Constantia" panose="02030602050306030303" pitchFamily="18" charset="0"/>
            </a:endParaRPr>
          </a:p>
          <a:p>
            <a:pPr algn="ctr"/>
            <a:r>
              <a:rPr lang="hu-HU" b="1" dirty="0">
                <a:solidFill>
                  <a:schemeClr val="tx2">
                    <a:lumMod val="75000"/>
                  </a:schemeClr>
                </a:solidFill>
                <a:latin typeface="Constantia" panose="02030602050306030303" pitchFamily="18" charset="0"/>
              </a:rPr>
              <a:t>Van lehetőség békés kormányzati hatalomváltásra koordinált és pluráli, szabad és fair választások alapján, parlamentáris keretek között?</a:t>
            </a:r>
            <a:endParaRPr lang="de-DE" b="1" dirty="0">
              <a:solidFill>
                <a:schemeClr val="tx2">
                  <a:lumMod val="75000"/>
                </a:schemeClr>
              </a:solidFill>
              <a:latin typeface="Constantia" panose="02030602050306030303" pitchFamily="18" charset="0"/>
            </a:endParaRPr>
          </a:p>
          <a:p>
            <a:pPr algn="ctr"/>
            <a:endParaRPr lang="de-DE" dirty="0"/>
          </a:p>
        </p:txBody>
      </p:sp>
    </p:spTree>
    <p:extLst>
      <p:ext uri="{BB962C8B-B14F-4D97-AF65-F5344CB8AC3E}">
        <p14:creationId xmlns:p14="http://schemas.microsoft.com/office/powerpoint/2010/main" val="3042851741"/>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nSpc>
                <a:spcPct val="90000"/>
              </a:lnSpc>
            </a:pPr>
            <a:r>
              <a:rPr lang="hu-HU" sz="2900" b="1">
                <a:solidFill>
                  <a:srgbClr val="FFFFFF"/>
                </a:solidFill>
                <a:latin typeface="Constantia" panose="02030602050306030303" pitchFamily="18" charset="0"/>
              </a:rPr>
              <a:t>Abszolút többség a Parlamentben – abszolút visszaélés a hatalommal? </a:t>
            </a:r>
          </a:p>
        </p:txBody>
      </p:sp>
      <p:sp>
        <p:nvSpPr>
          <p:cNvPr id="3" name="Tartalom helye 2"/>
          <p:cNvSpPr>
            <a:spLocks noGrp="1"/>
          </p:cNvSpPr>
          <p:nvPr>
            <p:ph idx="1"/>
          </p:nvPr>
        </p:nvSpPr>
        <p:spPr>
          <a:xfrm>
            <a:off x="827484" y="2420888"/>
            <a:ext cx="7848972" cy="4176464"/>
          </a:xfrm>
        </p:spPr>
        <p:txBody>
          <a:bodyPr>
            <a:normAutofit/>
          </a:bodyPr>
          <a:lstStyle/>
          <a:p>
            <a:pPr>
              <a:lnSpc>
                <a:spcPct val="90000"/>
              </a:lnSpc>
              <a:buNone/>
            </a:pPr>
            <a:r>
              <a:rPr lang="hu-HU" sz="1800" b="1" dirty="0">
                <a:latin typeface="Constantia" panose="02030602050306030303" pitchFamily="18" charset="0"/>
              </a:rPr>
              <a:t>A „módszer”</a:t>
            </a:r>
          </a:p>
          <a:p>
            <a:pPr marL="596646" indent="-514350">
              <a:lnSpc>
                <a:spcPct val="90000"/>
              </a:lnSpc>
              <a:buAutoNum type="alphaLcParenR"/>
            </a:pPr>
            <a:r>
              <a:rPr lang="hu-HU" sz="1800" b="1" dirty="0">
                <a:latin typeface="Constantia" panose="02030602050306030303" pitchFamily="18" charset="0"/>
              </a:rPr>
              <a:t>Bűnbakképzés - gyűlöletkampányok:</a:t>
            </a:r>
            <a:r>
              <a:rPr lang="hu-HU" sz="1800" dirty="0">
                <a:latin typeface="Constantia" panose="02030602050306030303" pitchFamily="18" charset="0"/>
              </a:rPr>
              <a:t> sérülékeny csoportokat (hajléktalan, roma, fogyatékkal élők, mélyszegénységben élők, menekültek, LMBT közösségek) vagy alternatív, ellenpólus-képző csoportok: NGO-k, egyetemek, egyházak</a:t>
            </a:r>
          </a:p>
          <a:p>
            <a:pPr marL="596646" indent="-514350">
              <a:lnSpc>
                <a:spcPct val="90000"/>
              </a:lnSpc>
              <a:buAutoNum type="alphaLcParenR"/>
            </a:pPr>
            <a:r>
              <a:rPr lang="hu-HU" sz="1800" dirty="0">
                <a:latin typeface="Constantia" panose="02030602050306030303" pitchFamily="18" charset="0"/>
              </a:rPr>
              <a:t>Korlátozó intézkedések bevezetése, jogok/ jogosultságok szűkítése</a:t>
            </a:r>
            <a:endParaRPr lang="hu-HU" sz="1800" b="1" dirty="0">
              <a:latin typeface="Constantia" panose="02030602050306030303" pitchFamily="18" charset="0"/>
            </a:endParaRPr>
          </a:p>
          <a:p>
            <a:pPr marL="596646" indent="-514350">
              <a:lnSpc>
                <a:spcPct val="90000"/>
              </a:lnSpc>
              <a:buAutoNum type="alphaLcParenR"/>
            </a:pPr>
            <a:r>
              <a:rPr lang="hu-HU" sz="1800" b="1" dirty="0">
                <a:latin typeface="Constantia" panose="02030602050306030303" pitchFamily="18" charset="0"/>
              </a:rPr>
              <a:t>Jogalkotási trükkök/technikák alkalmazása </a:t>
            </a:r>
          </a:p>
          <a:p>
            <a:pPr marL="596646" indent="-514350">
              <a:lnSpc>
                <a:spcPct val="90000"/>
              </a:lnSpc>
              <a:buAutoNum type="alphaLcParenR"/>
            </a:pPr>
            <a:r>
              <a:rPr lang="hu-HU" sz="1800" dirty="0">
                <a:latin typeface="Constantia" panose="02030602050306030303" pitchFamily="18" charset="0"/>
              </a:rPr>
              <a:t>Kontroll-mechanizmusok kikapcsolása/semlegesítése</a:t>
            </a:r>
          </a:p>
          <a:p>
            <a:pPr marL="82296" indent="0">
              <a:lnSpc>
                <a:spcPct val="90000"/>
              </a:lnSpc>
              <a:buNone/>
            </a:pPr>
            <a:endParaRPr lang="hu-HU" sz="1800" dirty="0">
              <a:latin typeface="Constantia" panose="02030602050306030303" pitchFamily="18" charset="0"/>
            </a:endParaRPr>
          </a:p>
          <a:p>
            <a:pPr marL="596646" indent="-514350">
              <a:lnSpc>
                <a:spcPct val="90000"/>
              </a:lnSpc>
              <a:buNone/>
            </a:pPr>
            <a:r>
              <a:rPr lang="hu-HU" sz="1800" b="1" dirty="0">
                <a:latin typeface="Constantia" panose="02030602050306030303" pitchFamily="18" charset="0"/>
              </a:rPr>
              <a:t>„Eredmény”:  növekvő kormányzati kontroll mely lényegében a többség zsarnokságát eredményezi, széles körű diszkrimináció mind a jogalkotás, mind pedig az állami gyakorlat szintjén</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80EF77C6-2304-4825-BBFC-A999FB3DA07E}"/>
              </a:ext>
            </a:extLst>
          </p:cNvPr>
          <p:cNvSpPr>
            <a:spLocks noGrp="1"/>
          </p:cNvSpPr>
          <p:nvPr>
            <p:ph type="title"/>
          </p:nvPr>
        </p:nvSpPr>
        <p:spPr>
          <a:xfrm>
            <a:off x="827484" y="452718"/>
            <a:ext cx="6710641" cy="1007512"/>
          </a:xfrm>
        </p:spPr>
        <p:txBody>
          <a:bodyPr anchor="ctr">
            <a:normAutofit fontScale="90000"/>
          </a:bodyPr>
          <a:lstStyle/>
          <a:p>
            <a:pPr algn="ctr"/>
            <a:r>
              <a:rPr lang="hu-HU" dirty="0">
                <a:solidFill>
                  <a:srgbClr val="FFFFFF"/>
                </a:solidFill>
                <a:latin typeface="Constantia" panose="02030602050306030303" pitchFamily="18" charset="0"/>
              </a:rPr>
              <a:t>Következmények a nemzetközi / uniós színtéren</a:t>
            </a:r>
            <a:endParaRPr lang="de-DE"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1BE5955B-6C63-4D7A-BCE2-DE8780F5E588}"/>
              </a:ext>
            </a:extLst>
          </p:cNvPr>
          <p:cNvSpPr>
            <a:spLocks noGrp="1"/>
          </p:cNvSpPr>
          <p:nvPr>
            <p:ph idx="1"/>
          </p:nvPr>
        </p:nvSpPr>
        <p:spPr>
          <a:xfrm>
            <a:off x="539552" y="2467742"/>
            <a:ext cx="8208912" cy="4129610"/>
          </a:xfrm>
        </p:spPr>
        <p:txBody>
          <a:bodyPr>
            <a:normAutofit/>
          </a:bodyPr>
          <a:lstStyle/>
          <a:p>
            <a:pPr marL="0" indent="0">
              <a:buNone/>
            </a:pPr>
            <a:r>
              <a:rPr lang="hu-HU" b="1" dirty="0">
                <a:latin typeface="Constantia" panose="02030602050306030303" pitchFamily="18" charset="0"/>
              </a:rPr>
              <a:t>1. Bizalomvesztés</a:t>
            </a:r>
            <a:r>
              <a:rPr lang="hu-HU" dirty="0">
                <a:latin typeface="Constantia" panose="02030602050306030303" pitchFamily="18" charset="0"/>
              </a:rPr>
              <a:t>, az </a:t>
            </a:r>
            <a:r>
              <a:rPr lang="hu-HU" b="1" dirty="0">
                <a:latin typeface="Constantia" panose="02030602050306030303" pitchFamily="18" charset="0"/>
              </a:rPr>
              <a:t>ország hitelének, megítélésének</a:t>
            </a:r>
            <a:r>
              <a:rPr lang="hu-HU" dirty="0">
                <a:latin typeface="Constantia" panose="02030602050306030303" pitchFamily="18" charset="0"/>
              </a:rPr>
              <a:t> romlása a kapcsolódó nemzetközi felmérésekben, pl. Freedom House, </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2. </a:t>
            </a:r>
            <a:r>
              <a:rPr lang="hu-HU" b="1" dirty="0">
                <a:latin typeface="Constantia" panose="02030602050306030303" pitchFamily="18" charset="0"/>
              </a:rPr>
              <a:t>Eljárások Magyarország ellen</a:t>
            </a:r>
          </a:p>
          <a:p>
            <a:r>
              <a:rPr lang="hu-HU" dirty="0">
                <a:latin typeface="Constantia" panose="02030602050306030303" pitchFamily="18" charset="0"/>
              </a:rPr>
              <a:t>I. Az </a:t>
            </a:r>
            <a:r>
              <a:rPr lang="hu-HU" b="1" dirty="0">
                <a:latin typeface="Constantia" panose="02030602050306030303" pitchFamily="18" charset="0"/>
              </a:rPr>
              <a:t>Emberi Jogok Európai Egyezményének</a:t>
            </a:r>
            <a:r>
              <a:rPr lang="hu-HU" dirty="0">
                <a:latin typeface="Constantia" panose="02030602050306030303" pitchFamily="18" charset="0"/>
              </a:rPr>
              <a:t> sérelme miatt benyújtott panaszok (strasbourgi bíróság)</a:t>
            </a:r>
          </a:p>
          <a:p>
            <a:endParaRPr lang="hu-HU" dirty="0">
              <a:latin typeface="Constantia" panose="02030602050306030303" pitchFamily="18" charset="0"/>
            </a:endParaRPr>
          </a:p>
          <a:p>
            <a:r>
              <a:rPr lang="hu-HU" dirty="0">
                <a:latin typeface="Constantia" panose="02030602050306030303" pitchFamily="18" charset="0"/>
              </a:rPr>
              <a:t>II. </a:t>
            </a:r>
            <a:r>
              <a:rPr lang="hu-HU" b="1" dirty="0">
                <a:latin typeface="Constantia" panose="02030602050306030303" pitchFamily="18" charset="0"/>
              </a:rPr>
              <a:t>Uniós szervek</a:t>
            </a:r>
            <a:r>
              <a:rPr lang="hu-HU" dirty="0">
                <a:latin typeface="Constantia" panose="02030602050306030303" pitchFamily="18" charset="0"/>
              </a:rPr>
              <a:t> eljárásai</a:t>
            </a:r>
          </a:p>
          <a:p>
            <a:endParaRPr lang="hu-HU" dirty="0">
              <a:latin typeface="Constantia" panose="02030602050306030303" pitchFamily="18" charset="0"/>
            </a:endParaRPr>
          </a:p>
          <a:p>
            <a:pPr marL="0" indent="0">
              <a:buNone/>
            </a:pPr>
            <a:endParaRPr lang="hu-HU" dirty="0">
              <a:latin typeface="Constantia" panose="02030602050306030303" pitchFamily="18" charset="0"/>
            </a:endParaRPr>
          </a:p>
          <a:p>
            <a:endParaRPr lang="hu-HU" dirty="0">
              <a:latin typeface="Constantia" panose="02030602050306030303" pitchFamily="18" charset="0"/>
            </a:endParaRPr>
          </a:p>
        </p:txBody>
      </p:sp>
    </p:spTree>
    <p:extLst>
      <p:ext uri="{BB962C8B-B14F-4D97-AF65-F5344CB8AC3E}">
        <p14:creationId xmlns:p14="http://schemas.microsoft.com/office/powerpoint/2010/main" val="2918360757"/>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69BA13-AB16-4229-95FB-4967DD02A3CB}"/>
              </a:ext>
            </a:extLst>
          </p:cNvPr>
          <p:cNvSpPr>
            <a:spLocks noGrp="1"/>
          </p:cNvSpPr>
          <p:nvPr>
            <p:ph type="title"/>
          </p:nvPr>
        </p:nvSpPr>
        <p:spPr>
          <a:xfrm>
            <a:off x="107505" y="1645920"/>
            <a:ext cx="3375972" cy="4470821"/>
          </a:xfrm>
        </p:spPr>
        <p:txBody>
          <a:bodyPr>
            <a:normAutofit/>
          </a:bodyPr>
          <a:lstStyle/>
          <a:p>
            <a:pPr algn="r"/>
            <a:r>
              <a:rPr lang="hu-HU" sz="3600" b="1" dirty="0">
                <a:solidFill>
                  <a:schemeClr val="bg1"/>
                </a:solidFill>
                <a:latin typeface="Constantia" panose="02030602050306030303" pitchFamily="18" charset="0"/>
              </a:rPr>
              <a:t>Eljárások Magyarország ellen</a:t>
            </a:r>
            <a:endParaRPr lang="de-DE" sz="3600" dirty="0">
              <a:solidFill>
                <a:schemeClr val="bg1"/>
              </a:solidFill>
            </a:endParaRPr>
          </a:p>
        </p:txBody>
      </p:sp>
      <p:sp>
        <p:nvSpPr>
          <p:cNvPr id="3" name="Content Placeholder 2">
            <a:extLst>
              <a:ext uri="{FF2B5EF4-FFF2-40B4-BE49-F238E27FC236}">
                <a16:creationId xmlns:a16="http://schemas.microsoft.com/office/drawing/2014/main" id="{1F6A3CCB-F5F3-4E96-A5BC-2ECD39073743}"/>
              </a:ext>
            </a:extLst>
          </p:cNvPr>
          <p:cNvSpPr>
            <a:spLocks noGrp="1"/>
          </p:cNvSpPr>
          <p:nvPr>
            <p:ph idx="1"/>
          </p:nvPr>
        </p:nvSpPr>
        <p:spPr>
          <a:xfrm>
            <a:off x="3743184" y="1412776"/>
            <a:ext cx="5077287" cy="5256584"/>
          </a:xfrm>
        </p:spPr>
        <p:txBody>
          <a:bodyPr>
            <a:normAutofit fontScale="92500" lnSpcReduction="20000"/>
          </a:bodyPr>
          <a:lstStyle/>
          <a:p>
            <a:r>
              <a:rPr lang="hu-HU" dirty="0">
                <a:latin typeface="Constantia" panose="02030602050306030303" pitchFamily="18" charset="0"/>
              </a:rPr>
              <a:t>I) Az </a:t>
            </a:r>
            <a:r>
              <a:rPr lang="hu-HU" b="1" dirty="0">
                <a:latin typeface="Constantia" panose="02030602050306030303" pitchFamily="18" charset="0"/>
              </a:rPr>
              <a:t>Európai Emberi Jogi Bírósághoz </a:t>
            </a:r>
            <a:r>
              <a:rPr lang="hu-HU" dirty="0">
                <a:latin typeface="Constantia" panose="02030602050306030303" pitchFamily="18" charset="0"/>
              </a:rPr>
              <a:t>fordulók száma megugrott 2010 óta és nőtt a Magyarországot elmarasztaló ítéletek száma</a:t>
            </a:r>
          </a:p>
          <a:p>
            <a:endParaRPr lang="hu-HU" dirty="0">
              <a:latin typeface="Constantia" panose="02030602050306030303" pitchFamily="18" charset="0"/>
            </a:endParaRPr>
          </a:p>
          <a:p>
            <a:r>
              <a:rPr lang="hu-HU" dirty="0">
                <a:latin typeface="Constantia" panose="02030602050306030303" pitchFamily="18" charset="0"/>
              </a:rPr>
              <a:t>II) </a:t>
            </a:r>
            <a:r>
              <a:rPr lang="hu-HU" b="1" dirty="0">
                <a:latin typeface="Constantia" panose="02030602050306030303" pitchFamily="18" charset="0"/>
              </a:rPr>
              <a:t>Uniós szervek </a:t>
            </a:r>
            <a:r>
              <a:rPr lang="hu-HU" dirty="0">
                <a:latin typeface="Constantia" panose="02030602050306030303" pitchFamily="18" charset="0"/>
              </a:rPr>
              <a:t>eljárásai</a:t>
            </a:r>
          </a:p>
          <a:p>
            <a:r>
              <a:rPr lang="hu-HU" dirty="0">
                <a:latin typeface="Constantia" panose="02030602050306030303" pitchFamily="18" charset="0"/>
              </a:rPr>
              <a:t>a) az </a:t>
            </a:r>
            <a:r>
              <a:rPr lang="hu-HU" b="1" dirty="0">
                <a:latin typeface="Constantia" panose="02030602050306030303" pitchFamily="18" charset="0"/>
              </a:rPr>
              <a:t>Európai Bizottság</a:t>
            </a:r>
            <a:r>
              <a:rPr lang="hu-HU" dirty="0">
                <a:latin typeface="Constantia" panose="02030602050306030303" pitchFamily="18" charset="0"/>
              </a:rPr>
              <a:t> által indított </a:t>
            </a:r>
            <a:r>
              <a:rPr lang="hu-HU" i="1" dirty="0">
                <a:latin typeface="Constantia" panose="02030602050306030303" pitchFamily="18" charset="0"/>
              </a:rPr>
              <a:t>kötelezettségszegési eljárások</a:t>
            </a:r>
          </a:p>
          <a:p>
            <a:r>
              <a:rPr lang="hu-HU" dirty="0">
                <a:latin typeface="Constantia" panose="02030602050306030303" pitchFamily="18" charset="0"/>
              </a:rPr>
              <a:t>b) az </a:t>
            </a:r>
            <a:r>
              <a:rPr lang="hu-HU" b="1" dirty="0">
                <a:latin typeface="Constantia" panose="02030602050306030303" pitchFamily="18" charset="0"/>
              </a:rPr>
              <a:t>Európai Bíróság</a:t>
            </a:r>
            <a:r>
              <a:rPr lang="hu-HU" dirty="0">
                <a:latin typeface="Constantia" panose="02030602050306030303" pitchFamily="18" charset="0"/>
              </a:rPr>
              <a:t> elmarasztaló ítéletei (CEU (2020), menekültügyi szabályozás (2020), bírák nyugdíjazása, civil szervezetek átláthatósága(2020))</a:t>
            </a:r>
          </a:p>
          <a:p>
            <a:r>
              <a:rPr lang="hu-HU" dirty="0">
                <a:latin typeface="Constantia" panose="02030602050306030303" pitchFamily="18" charset="0"/>
              </a:rPr>
              <a:t>c) az </a:t>
            </a:r>
            <a:r>
              <a:rPr lang="hu-HU" b="1" dirty="0">
                <a:latin typeface="Constantia" panose="02030602050306030303" pitchFamily="18" charset="0"/>
              </a:rPr>
              <a:t>Európai Parlament</a:t>
            </a:r>
            <a:r>
              <a:rPr lang="hu-HU" dirty="0">
                <a:latin typeface="Constantia" panose="02030602050306030303" pitchFamily="18" charset="0"/>
              </a:rPr>
              <a:t> által kezdeményezett eljárás (Sargentini – jelentés nyomán, ún. 7. cikkely alapján folyó eljárás)</a:t>
            </a:r>
          </a:p>
          <a:p>
            <a:r>
              <a:rPr lang="hu-HU" dirty="0">
                <a:latin typeface="Constantia" panose="02030602050306030303" pitchFamily="18" charset="0"/>
              </a:rPr>
              <a:t>d) az uniós pénzek kifizetésének </a:t>
            </a:r>
            <a:r>
              <a:rPr lang="hu-HU" b="1" dirty="0">
                <a:latin typeface="Constantia" panose="02030602050306030303" pitchFamily="18" charset="0"/>
              </a:rPr>
              <a:t>jogállamisági kritériumokhoz</a:t>
            </a:r>
            <a:r>
              <a:rPr lang="hu-HU" dirty="0">
                <a:latin typeface="Constantia" panose="02030602050306030303" pitchFamily="18" charset="0"/>
              </a:rPr>
              <a:t> történő kötése </a:t>
            </a:r>
            <a:endParaRPr lang="de-DE" dirty="0">
              <a:latin typeface="Constantia" panose="02030602050306030303" pitchFamily="18" charset="0"/>
            </a:endParaRPr>
          </a:p>
          <a:p>
            <a:endParaRPr lang="de-DE" dirty="0"/>
          </a:p>
        </p:txBody>
      </p:sp>
    </p:spTree>
    <p:extLst>
      <p:ext uri="{BB962C8B-B14F-4D97-AF65-F5344CB8AC3E}">
        <p14:creationId xmlns:p14="http://schemas.microsoft.com/office/powerpoint/2010/main" val="3770864520"/>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CB8EEE9-50CB-41E0-B96E-4381A3558465}"/>
              </a:ext>
            </a:extLst>
          </p:cNvPr>
          <p:cNvSpPr>
            <a:spLocks noGrp="1"/>
          </p:cNvSpPr>
          <p:nvPr>
            <p:ph type="title"/>
          </p:nvPr>
        </p:nvSpPr>
        <p:spPr>
          <a:xfrm>
            <a:off x="489857" y="1645920"/>
            <a:ext cx="2993620" cy="4470821"/>
          </a:xfrm>
        </p:spPr>
        <p:txBody>
          <a:bodyPr>
            <a:normAutofit/>
          </a:bodyPr>
          <a:lstStyle/>
          <a:p>
            <a:pPr algn="r"/>
            <a:r>
              <a:rPr lang="hu-HU" sz="4000" dirty="0">
                <a:solidFill>
                  <a:srgbClr val="FFFFFF"/>
                </a:solidFill>
                <a:latin typeface="Constantia" panose="02030602050306030303" pitchFamily="18" charset="0"/>
              </a:rPr>
              <a:t>Jogállamiság és az EU</a:t>
            </a:r>
            <a:endParaRPr lang="de-DE" sz="40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56D81F0F-4574-4938-B6F9-F07B5F4BBB16}"/>
              </a:ext>
            </a:extLst>
          </p:cNvPr>
          <p:cNvSpPr>
            <a:spLocks noGrp="1"/>
          </p:cNvSpPr>
          <p:nvPr>
            <p:ph idx="1"/>
          </p:nvPr>
        </p:nvSpPr>
        <p:spPr>
          <a:xfrm>
            <a:off x="3903080" y="1143000"/>
            <a:ext cx="5133415" cy="5958408"/>
          </a:xfrm>
        </p:spPr>
        <p:txBody>
          <a:bodyPr>
            <a:normAutofit/>
          </a:bodyPr>
          <a:lstStyle/>
          <a:p>
            <a:pPr marL="0" indent="0">
              <a:buNone/>
            </a:pPr>
            <a:r>
              <a:rPr lang="hu-HU" dirty="0">
                <a:latin typeface="Constantia" panose="02030602050306030303" pitchFamily="18" charset="0"/>
              </a:rPr>
              <a:t>Az </a:t>
            </a:r>
            <a:r>
              <a:rPr lang="hu-HU" b="1" dirty="0">
                <a:latin typeface="Constantia" panose="02030602050306030303" pitchFamily="18" charset="0"/>
              </a:rPr>
              <a:t>E</a:t>
            </a:r>
            <a:r>
              <a:rPr lang="de-DE" b="1" dirty="0">
                <a:latin typeface="Constantia" panose="02030602050306030303" pitchFamily="18" charset="0"/>
              </a:rPr>
              <a:t>urópai Unióról szóló szerződés 2. cikke</a:t>
            </a:r>
            <a:r>
              <a:rPr lang="de-DE" dirty="0">
                <a:latin typeface="Constantia" panose="02030602050306030303" pitchFamily="18" charset="0"/>
              </a:rPr>
              <a:t> értelmében a jogállamiság az EU alapvető értékeinek egyik</a:t>
            </a:r>
            <a:r>
              <a:rPr lang="hu-HU" dirty="0">
                <a:latin typeface="Constantia" panose="02030602050306030303" pitchFamily="18" charset="0"/>
              </a:rPr>
              <a:t>e.</a:t>
            </a:r>
          </a:p>
          <a:p>
            <a:pPr marL="0" indent="0">
              <a:buNone/>
            </a:pPr>
            <a:endParaRPr lang="hu-HU" dirty="0">
              <a:latin typeface="Constantia" panose="02030602050306030303" pitchFamily="18" charset="0"/>
            </a:endParaRPr>
          </a:p>
          <a:p>
            <a:pPr marL="0" indent="0">
              <a:buNone/>
            </a:pPr>
            <a:r>
              <a:rPr lang="hu-HU" dirty="0">
                <a:latin typeface="Constantia" panose="02030602050306030303" pitchFamily="18" charset="0"/>
              </a:rPr>
              <a:t>„</a:t>
            </a:r>
            <a:r>
              <a:rPr lang="de-DE" dirty="0">
                <a:latin typeface="Constantia" panose="02030602050306030303" pitchFamily="18" charset="0"/>
              </a:rPr>
              <a:t>Az Unió az </a:t>
            </a:r>
            <a:r>
              <a:rPr lang="de-DE" b="1" dirty="0">
                <a:latin typeface="Constantia" panose="02030602050306030303" pitchFamily="18" charset="0"/>
              </a:rPr>
              <a:t>emberi méltóság tiszteletben tartása, a szabadság, a demokrácia, az egyenlőség, a jogállamiság, valamint az emberi jogok – ideértve a kisebbségekhez tartozó személyek jogait – tiszteletben tartásának értékein alapul.</a:t>
            </a:r>
            <a:r>
              <a:rPr lang="de-DE" dirty="0">
                <a:latin typeface="Constantia" panose="02030602050306030303" pitchFamily="18" charset="0"/>
              </a:rPr>
              <a:t> Ezek az értékek közösek a tagállamokban, a pluralizmus, a megkülönböztetés tilalma, a tolerancia, az igazságosság, a szolidaritás, valamint a nők és a férfiak közötti egyenlőség társadalmában.</a:t>
            </a:r>
            <a:r>
              <a:rPr lang="hu-HU" dirty="0">
                <a:latin typeface="Constantia" panose="02030602050306030303" pitchFamily="18" charset="0"/>
              </a:rPr>
              <a:t>”</a:t>
            </a:r>
            <a:endParaRPr lang="de-DE" dirty="0">
              <a:latin typeface="Constantia" panose="02030602050306030303" pitchFamily="18" charset="0"/>
            </a:endParaRPr>
          </a:p>
          <a:p>
            <a:pPr marL="0" indent="0">
              <a:buNone/>
            </a:pPr>
            <a:endParaRPr lang="hu-HU" dirty="0">
              <a:latin typeface="Constantia" panose="02030602050306030303" pitchFamily="18" charset="0"/>
            </a:endParaRPr>
          </a:p>
        </p:txBody>
      </p:sp>
    </p:spTree>
    <p:extLst>
      <p:ext uri="{BB962C8B-B14F-4D97-AF65-F5344CB8AC3E}">
        <p14:creationId xmlns:p14="http://schemas.microsoft.com/office/powerpoint/2010/main" val="1089693279"/>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6"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CB8EEE9-50CB-41E0-B96E-4381A3558465}"/>
              </a:ext>
            </a:extLst>
          </p:cNvPr>
          <p:cNvSpPr>
            <a:spLocks noGrp="1"/>
          </p:cNvSpPr>
          <p:nvPr>
            <p:ph type="title"/>
          </p:nvPr>
        </p:nvSpPr>
        <p:spPr>
          <a:xfrm>
            <a:off x="489857" y="1645920"/>
            <a:ext cx="2642159" cy="4470821"/>
          </a:xfrm>
        </p:spPr>
        <p:txBody>
          <a:bodyPr>
            <a:normAutofit/>
          </a:bodyPr>
          <a:lstStyle/>
          <a:p>
            <a:pPr algn="r"/>
            <a:r>
              <a:rPr lang="hu-HU" sz="3300" dirty="0">
                <a:solidFill>
                  <a:srgbClr val="FFFFFF"/>
                </a:solidFill>
                <a:latin typeface="Constantia" panose="02030602050306030303" pitchFamily="18" charset="0"/>
              </a:rPr>
              <a:t>Jogállamiság és az EU</a:t>
            </a:r>
            <a:endParaRPr lang="de-DE" sz="33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56D81F0F-4574-4938-B6F9-F07B5F4BBB16}"/>
              </a:ext>
            </a:extLst>
          </p:cNvPr>
          <p:cNvSpPr>
            <a:spLocks noGrp="1"/>
          </p:cNvSpPr>
          <p:nvPr>
            <p:ph idx="1"/>
          </p:nvPr>
        </p:nvSpPr>
        <p:spPr>
          <a:xfrm>
            <a:off x="3903081" y="1645920"/>
            <a:ext cx="4439628" cy="4470821"/>
          </a:xfrm>
        </p:spPr>
        <p:txBody>
          <a:bodyPr>
            <a:normAutofit/>
          </a:bodyPr>
          <a:lstStyle/>
          <a:p>
            <a:pPr marL="0" indent="0">
              <a:lnSpc>
                <a:spcPct val="90000"/>
              </a:lnSpc>
              <a:buNone/>
            </a:pPr>
            <a:r>
              <a:rPr lang="hu-HU" sz="1700" dirty="0">
                <a:latin typeface="Constantia" panose="02030602050306030303" pitchFamily="18" charset="0"/>
              </a:rPr>
              <a:t>Az </a:t>
            </a:r>
            <a:r>
              <a:rPr lang="hu-HU" sz="1700" b="1" dirty="0">
                <a:latin typeface="Constantia" panose="02030602050306030303" pitchFamily="18" charset="0"/>
              </a:rPr>
              <a:t>E</a:t>
            </a:r>
            <a:r>
              <a:rPr lang="de-DE" sz="1700" b="1" dirty="0">
                <a:latin typeface="Constantia" panose="02030602050306030303" pitchFamily="18" charset="0"/>
              </a:rPr>
              <a:t>urópai Unióról szóló szerződés 2. cikke</a:t>
            </a:r>
            <a:r>
              <a:rPr lang="de-DE" sz="1700" dirty="0">
                <a:latin typeface="Constantia" panose="02030602050306030303" pitchFamily="18" charset="0"/>
              </a:rPr>
              <a:t> értelmében a jogállamiság az EU alapvető értékeinek egyik</a:t>
            </a:r>
            <a:r>
              <a:rPr lang="hu-HU" sz="1700" dirty="0">
                <a:latin typeface="Constantia" panose="02030602050306030303" pitchFamily="18" charset="0"/>
              </a:rPr>
              <a:t>e.</a:t>
            </a:r>
          </a:p>
          <a:p>
            <a:pPr marL="0" indent="0">
              <a:lnSpc>
                <a:spcPct val="90000"/>
              </a:lnSpc>
              <a:buNone/>
            </a:pPr>
            <a:endParaRPr lang="hu-HU" sz="1700" dirty="0">
              <a:latin typeface="Constantia" panose="02030602050306030303" pitchFamily="18" charset="0"/>
            </a:endParaRPr>
          </a:p>
          <a:p>
            <a:pPr marL="0" indent="0">
              <a:lnSpc>
                <a:spcPct val="90000"/>
              </a:lnSpc>
              <a:buNone/>
            </a:pPr>
            <a:r>
              <a:rPr lang="hu-HU" sz="1700" b="1" dirty="0">
                <a:latin typeface="Constantia" panose="02030602050306030303" pitchFamily="18" charset="0"/>
              </a:rPr>
              <a:t>Európai Unióról szóló szerződés 7. cikke </a:t>
            </a:r>
            <a:r>
              <a:rPr lang="hu-HU" sz="1700" dirty="0">
                <a:latin typeface="Constantia" panose="02030602050306030303" pitchFamily="18" charset="0"/>
              </a:rPr>
              <a:t>szerinti eljárás</a:t>
            </a:r>
            <a:r>
              <a:rPr lang="hu-HU" sz="1700" b="1" dirty="0">
                <a:latin typeface="Constantia" panose="02030602050306030303" pitchFamily="18" charset="0"/>
              </a:rPr>
              <a:t> </a:t>
            </a:r>
          </a:p>
          <a:p>
            <a:pPr marL="0" indent="0">
              <a:lnSpc>
                <a:spcPct val="90000"/>
              </a:lnSpc>
              <a:buNone/>
            </a:pPr>
            <a:r>
              <a:rPr lang="hu-HU" sz="1700" dirty="0">
                <a:latin typeface="Constantia" panose="02030602050306030303" pitchFamily="18" charset="0"/>
              </a:rPr>
              <a:t>- </a:t>
            </a:r>
            <a:r>
              <a:rPr lang="hu-HU" sz="1700" b="1" dirty="0">
                <a:latin typeface="Constantia" panose="02030602050306030303" pitchFamily="18" charset="0"/>
              </a:rPr>
              <a:t>megindítására </a:t>
            </a:r>
            <a:r>
              <a:rPr lang="de-DE" sz="1700" dirty="0">
                <a:latin typeface="Constantia" panose="02030602050306030303" pitchFamily="18" charset="0"/>
              </a:rPr>
              <a:t>a tagállamok egyharmada vagy az </a:t>
            </a:r>
            <a:r>
              <a:rPr lang="de-DE" sz="1700" b="1" dirty="0">
                <a:latin typeface="Constantia" panose="02030602050306030303" pitchFamily="18" charset="0"/>
              </a:rPr>
              <a:t>Európai Bizottság</a:t>
            </a:r>
            <a:r>
              <a:rPr lang="hu-HU" sz="1700" dirty="0">
                <a:latin typeface="Constantia" panose="02030602050306030303" pitchFamily="18" charset="0"/>
              </a:rPr>
              <a:t> tehet javaslatot</a:t>
            </a:r>
            <a:endParaRPr lang="de-DE" sz="1700" dirty="0">
              <a:latin typeface="Constantia" panose="02030602050306030303" pitchFamily="18" charset="0"/>
            </a:endParaRPr>
          </a:p>
          <a:p>
            <a:pPr marL="0" indent="0">
              <a:lnSpc>
                <a:spcPct val="90000"/>
              </a:lnSpc>
              <a:buNone/>
            </a:pPr>
            <a:r>
              <a:rPr lang="hu-HU" sz="1700" dirty="0">
                <a:latin typeface="Constantia" panose="02030602050306030303" pitchFamily="18" charset="0"/>
              </a:rPr>
              <a:t>- a javaslatot az </a:t>
            </a:r>
            <a:r>
              <a:rPr lang="hu-HU" sz="1700" b="1" dirty="0">
                <a:latin typeface="Constantia" panose="02030602050306030303" pitchFamily="18" charset="0"/>
              </a:rPr>
              <a:t>Európai Parlament hagyja jóvá</a:t>
            </a:r>
            <a:r>
              <a:rPr lang="hu-HU" sz="1700" dirty="0">
                <a:latin typeface="Constantia" panose="02030602050306030303" pitchFamily="18" charset="0"/>
              </a:rPr>
              <a:t> az </a:t>
            </a:r>
            <a:r>
              <a:rPr lang="de-DE" sz="1700" dirty="0">
                <a:latin typeface="Constantia" panose="02030602050306030303" pitchFamily="18" charset="0"/>
              </a:rPr>
              <a:t>összes képviselő felével ÉS a jelenlevők ⅔-ával.</a:t>
            </a:r>
            <a:endParaRPr lang="hu-HU" sz="1700" dirty="0">
              <a:latin typeface="Constantia" panose="02030602050306030303" pitchFamily="18" charset="0"/>
            </a:endParaRPr>
          </a:p>
          <a:p>
            <a:pPr marL="0" indent="0">
              <a:lnSpc>
                <a:spcPct val="90000"/>
              </a:lnSpc>
              <a:buNone/>
            </a:pPr>
            <a:r>
              <a:rPr lang="hu-HU" sz="1700" dirty="0">
                <a:latin typeface="Constantia" panose="02030602050306030303" pitchFamily="18" charset="0"/>
              </a:rPr>
              <a:t>- </a:t>
            </a:r>
            <a:r>
              <a:rPr lang="hu-HU" sz="1700" b="1" dirty="0">
                <a:latin typeface="Constantia" panose="02030602050306030303" pitchFamily="18" charset="0"/>
              </a:rPr>
              <a:t>döntés és végrehajtás</a:t>
            </a:r>
            <a:r>
              <a:rPr lang="hu-HU" sz="1700" dirty="0">
                <a:latin typeface="Constantia" panose="02030602050306030303" pitchFamily="18" charset="0"/>
              </a:rPr>
              <a:t> az </a:t>
            </a:r>
            <a:r>
              <a:rPr lang="de-DE" sz="1700" dirty="0">
                <a:latin typeface="Constantia" panose="02030602050306030303" pitchFamily="18" charset="0"/>
              </a:rPr>
              <a:t>Európai Tanács</a:t>
            </a:r>
            <a:r>
              <a:rPr lang="hu-HU" sz="1700" dirty="0">
                <a:latin typeface="Constantia" panose="02030602050306030303" pitchFamily="18" charset="0"/>
              </a:rPr>
              <a:t> feladata (e</a:t>
            </a:r>
            <a:r>
              <a:rPr lang="de-DE" sz="1700" dirty="0">
                <a:latin typeface="Constantia" panose="02030602050306030303" pitchFamily="18" charset="0"/>
              </a:rPr>
              <a:t>gyhangú szavazás, amiben az érintett tagállam nem vehet részt</a:t>
            </a:r>
            <a:r>
              <a:rPr lang="hu-HU" sz="1700" dirty="0">
                <a:latin typeface="Constantia" panose="02030602050306030303" pitchFamily="18" charset="0"/>
              </a:rPr>
              <a:t>)</a:t>
            </a:r>
            <a:endParaRPr lang="de-DE" sz="1700" dirty="0">
              <a:latin typeface="Constantia" panose="02030602050306030303" pitchFamily="18" charset="0"/>
            </a:endParaRPr>
          </a:p>
          <a:p>
            <a:pPr marL="0" indent="0">
              <a:lnSpc>
                <a:spcPct val="90000"/>
              </a:lnSpc>
              <a:buNone/>
            </a:pPr>
            <a:endParaRPr lang="hu-HU" sz="1700" dirty="0">
              <a:latin typeface="Constantia" panose="02030602050306030303" pitchFamily="18" charset="0"/>
            </a:endParaRPr>
          </a:p>
          <a:p>
            <a:pPr marL="0" indent="0">
              <a:lnSpc>
                <a:spcPct val="90000"/>
              </a:lnSpc>
              <a:buNone/>
            </a:pPr>
            <a:endParaRPr lang="hu-HU" sz="1700" dirty="0">
              <a:latin typeface="Constantia" panose="02030602050306030303" pitchFamily="18" charset="0"/>
            </a:endParaRPr>
          </a:p>
        </p:txBody>
      </p:sp>
    </p:spTree>
    <p:extLst>
      <p:ext uri="{BB962C8B-B14F-4D97-AF65-F5344CB8AC3E}">
        <p14:creationId xmlns:p14="http://schemas.microsoft.com/office/powerpoint/2010/main" val="322858827"/>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9A4BB94-A815-4488-90CC-7AF30C22D4C5}"/>
              </a:ext>
            </a:extLst>
          </p:cNvPr>
          <p:cNvSpPr>
            <a:spLocks noGrp="1"/>
          </p:cNvSpPr>
          <p:nvPr>
            <p:ph type="title"/>
          </p:nvPr>
        </p:nvSpPr>
        <p:spPr>
          <a:xfrm>
            <a:off x="323529" y="1645920"/>
            <a:ext cx="3159948" cy="4470821"/>
          </a:xfrm>
        </p:spPr>
        <p:txBody>
          <a:bodyPr>
            <a:normAutofit/>
          </a:bodyPr>
          <a:lstStyle/>
          <a:p>
            <a:pPr algn="r"/>
            <a:r>
              <a:rPr lang="hu-HU" dirty="0">
                <a:solidFill>
                  <a:srgbClr val="FFFFFF"/>
                </a:solidFill>
                <a:latin typeface="Constantia" panose="02030602050306030303" pitchFamily="18" charset="0"/>
              </a:rPr>
              <a:t>Jogállamiság jelentés </a:t>
            </a:r>
            <a:br>
              <a:rPr lang="hu-HU" dirty="0">
                <a:solidFill>
                  <a:srgbClr val="FFFFFF"/>
                </a:solidFill>
                <a:latin typeface="Constantia" panose="02030602050306030303" pitchFamily="18" charset="0"/>
              </a:rPr>
            </a:br>
            <a:r>
              <a:rPr lang="hu-HU" dirty="0">
                <a:solidFill>
                  <a:srgbClr val="FFFFFF"/>
                </a:solidFill>
                <a:latin typeface="Constantia" panose="02030602050306030303" pitchFamily="18" charset="0"/>
              </a:rPr>
              <a:t>2020</a:t>
            </a:r>
            <a:endParaRPr lang="de-DE"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AA3B36C2-AEFD-453C-91A9-344672AFDA2C}"/>
              </a:ext>
            </a:extLst>
          </p:cNvPr>
          <p:cNvSpPr>
            <a:spLocks noGrp="1"/>
          </p:cNvSpPr>
          <p:nvPr>
            <p:ph idx="1"/>
          </p:nvPr>
        </p:nvSpPr>
        <p:spPr>
          <a:xfrm>
            <a:off x="3903081" y="1143000"/>
            <a:ext cx="4917390" cy="5715000"/>
          </a:xfrm>
        </p:spPr>
        <p:txBody>
          <a:bodyPr>
            <a:normAutofit/>
          </a:bodyPr>
          <a:lstStyle/>
          <a:p>
            <a:pPr marL="0" indent="0">
              <a:buNone/>
            </a:pPr>
            <a:r>
              <a:rPr lang="hu-HU" dirty="0">
                <a:latin typeface="Constantia" panose="02030602050306030303" pitchFamily="18" charset="0"/>
              </a:rPr>
              <a:t>Az EU összes tagállamáról készül. Fontos indikátor, bár nem fedi le az összes problémát.</a:t>
            </a:r>
          </a:p>
          <a:p>
            <a:pPr marL="0" indent="0">
              <a:buNone/>
            </a:pPr>
            <a:endParaRPr lang="hu-HU" dirty="0">
              <a:latin typeface="Constantia" panose="02030602050306030303" pitchFamily="18" charset="0"/>
            </a:endParaRPr>
          </a:p>
          <a:p>
            <a:pPr marL="0" indent="0">
              <a:buNone/>
            </a:pPr>
            <a:r>
              <a:rPr lang="hu-HU" b="1" dirty="0">
                <a:latin typeface="Constantia" panose="02030602050306030303" pitchFamily="18" charset="0"/>
              </a:rPr>
              <a:t>Főbb megfogalmazott kritikák:</a:t>
            </a:r>
          </a:p>
          <a:p>
            <a:pPr marL="0" indent="0">
              <a:buNone/>
            </a:pPr>
            <a:r>
              <a:rPr lang="hu-HU" b="1" dirty="0">
                <a:latin typeface="Constantia" panose="02030602050306030303" pitchFamily="18" charset="0"/>
              </a:rPr>
              <a:t>I. Ügyészség</a:t>
            </a:r>
            <a:r>
              <a:rPr lang="hu-HU" dirty="0">
                <a:latin typeface="Constantia" panose="02030602050306030303" pitchFamily="18" charset="0"/>
              </a:rPr>
              <a:t> működése, korrupciós ügyek feltáratlansága</a:t>
            </a:r>
          </a:p>
          <a:p>
            <a:pPr marL="0" indent="0">
              <a:buNone/>
            </a:pPr>
            <a:r>
              <a:rPr lang="hu-HU" dirty="0">
                <a:latin typeface="Constantia" panose="02030602050306030303" pitchFamily="18" charset="0"/>
              </a:rPr>
              <a:t>II. </a:t>
            </a:r>
            <a:r>
              <a:rPr lang="hu-HU" b="1" dirty="0">
                <a:latin typeface="Constantia" panose="02030602050306030303" pitchFamily="18" charset="0"/>
              </a:rPr>
              <a:t>Igazságszolgáltatási rendszer</a:t>
            </a:r>
            <a:r>
              <a:rPr lang="hu-HU" dirty="0">
                <a:latin typeface="Constantia" panose="02030602050306030303" pitchFamily="18" charset="0"/>
              </a:rPr>
              <a:t> működése: Országos Bírósági Hivatal elnöke, bírák kinezevése</a:t>
            </a:r>
          </a:p>
          <a:p>
            <a:pPr marL="0" indent="0">
              <a:buNone/>
            </a:pPr>
            <a:r>
              <a:rPr lang="hu-HU" dirty="0">
                <a:latin typeface="Constantia" panose="02030602050306030303" pitchFamily="18" charset="0"/>
              </a:rPr>
              <a:t>III. </a:t>
            </a:r>
            <a:r>
              <a:rPr lang="hu-HU" b="1" dirty="0">
                <a:latin typeface="Constantia" panose="02030602050306030303" pitchFamily="18" charset="0"/>
              </a:rPr>
              <a:t>Média/sajtószabadság: </a:t>
            </a:r>
            <a:r>
              <a:rPr lang="hu-HU" dirty="0">
                <a:latin typeface="Constantia" panose="02030602050306030303" pitchFamily="18" charset="0"/>
              </a:rPr>
              <a:t>Médiahatóság működése, KESMA, állami hirdetések </a:t>
            </a:r>
          </a:p>
          <a:p>
            <a:pPr marL="0" indent="0">
              <a:buNone/>
            </a:pPr>
            <a:r>
              <a:rPr lang="hu-HU" dirty="0">
                <a:latin typeface="Constantia" panose="02030602050306030303" pitchFamily="18" charset="0"/>
              </a:rPr>
              <a:t>IV. </a:t>
            </a:r>
            <a:r>
              <a:rPr lang="hu-HU" b="1" dirty="0">
                <a:latin typeface="Constantia" panose="02030602050306030303" pitchFamily="18" charset="0"/>
              </a:rPr>
              <a:t>Civil szervezetek</a:t>
            </a:r>
            <a:r>
              <a:rPr lang="hu-HU" dirty="0">
                <a:latin typeface="Constantia" panose="02030602050306030303" pitchFamily="18" charset="0"/>
              </a:rPr>
              <a:t> helyzete: pl. a </a:t>
            </a:r>
            <a:r>
              <a:rPr lang="de-DE" dirty="0">
                <a:latin typeface="Constantia" panose="02030602050306030303" pitchFamily="18" charset="0"/>
              </a:rPr>
              <a:t>2017-es magyarországi civil szervezetek átláthatóságáról szóló törvény</a:t>
            </a:r>
            <a:r>
              <a:rPr lang="hu-HU" dirty="0">
                <a:latin typeface="Constantia" panose="02030602050306030303" pitchFamily="18" charset="0"/>
              </a:rPr>
              <a:t>)</a:t>
            </a:r>
            <a:endParaRPr lang="de-DE" dirty="0">
              <a:latin typeface="Constantia" panose="02030602050306030303" pitchFamily="18" charset="0"/>
            </a:endParaRPr>
          </a:p>
        </p:txBody>
      </p:sp>
    </p:spTree>
    <p:extLst>
      <p:ext uri="{BB962C8B-B14F-4D97-AF65-F5344CB8AC3E}">
        <p14:creationId xmlns:p14="http://schemas.microsoft.com/office/powerpoint/2010/main" val="449783134"/>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FF05798-82DC-46A5-89FE-81B54722AB30}"/>
              </a:ext>
            </a:extLst>
          </p:cNvPr>
          <p:cNvSpPr>
            <a:spLocks noGrp="1"/>
          </p:cNvSpPr>
          <p:nvPr>
            <p:ph type="title"/>
          </p:nvPr>
        </p:nvSpPr>
        <p:spPr>
          <a:xfrm>
            <a:off x="323529" y="1645920"/>
            <a:ext cx="3000052" cy="4470821"/>
          </a:xfrm>
        </p:spPr>
        <p:txBody>
          <a:bodyPr>
            <a:normAutofit/>
          </a:bodyPr>
          <a:lstStyle/>
          <a:p>
            <a:pPr algn="r"/>
            <a:r>
              <a:rPr lang="hu-HU" sz="3100" dirty="0">
                <a:solidFill>
                  <a:srgbClr val="FFFFFF"/>
                </a:solidFill>
                <a:latin typeface="Constantia" panose="02030602050306030303" pitchFamily="18" charset="0"/>
              </a:rPr>
              <a:t>A jogállamiság érvényesítésére tett kísérletek az EU-ban </a:t>
            </a:r>
            <a:endParaRPr lang="de-DE" dirty="0">
              <a:solidFill>
                <a:srgbClr val="FFFFFF"/>
              </a:solidFill>
            </a:endParaRPr>
          </a:p>
        </p:txBody>
      </p:sp>
      <p:sp>
        <p:nvSpPr>
          <p:cNvPr id="3" name="Content Placeholder 2">
            <a:extLst>
              <a:ext uri="{FF2B5EF4-FFF2-40B4-BE49-F238E27FC236}">
                <a16:creationId xmlns:a16="http://schemas.microsoft.com/office/drawing/2014/main" id="{A2973AA4-F88E-4C43-8870-021DD27B256B}"/>
              </a:ext>
            </a:extLst>
          </p:cNvPr>
          <p:cNvSpPr>
            <a:spLocks noGrp="1"/>
          </p:cNvSpPr>
          <p:nvPr>
            <p:ph idx="1"/>
          </p:nvPr>
        </p:nvSpPr>
        <p:spPr>
          <a:xfrm>
            <a:off x="3903081" y="1143000"/>
            <a:ext cx="4917390" cy="5598368"/>
          </a:xfrm>
        </p:spPr>
        <p:txBody>
          <a:bodyPr>
            <a:normAutofit fontScale="92500" lnSpcReduction="10000"/>
          </a:bodyPr>
          <a:lstStyle/>
          <a:p>
            <a:pPr marL="0" indent="0">
              <a:buNone/>
            </a:pPr>
            <a:r>
              <a:rPr lang="hu-HU" dirty="0">
                <a:latin typeface="Constantia" panose="02030602050306030303" pitchFamily="18" charset="0"/>
              </a:rPr>
              <a:t>a) </a:t>
            </a:r>
            <a:r>
              <a:rPr lang="hu-HU" b="1" i="1" dirty="0">
                <a:latin typeface="Constantia" panose="02030602050306030303" pitchFamily="18" charset="0"/>
              </a:rPr>
              <a:t>Sargentini-jelentés</a:t>
            </a:r>
            <a:r>
              <a:rPr lang="hu-HU" dirty="0">
                <a:latin typeface="Constantia" panose="02030602050306030303" pitchFamily="18" charset="0"/>
              </a:rPr>
              <a:t> (2018) és az </a:t>
            </a:r>
            <a:r>
              <a:rPr lang="hu-HU" b="1" dirty="0">
                <a:latin typeface="Constantia" panose="02030602050306030303" pitchFamily="18" charset="0"/>
              </a:rPr>
              <a:t>EUMSZ 7. cikkelye</a:t>
            </a:r>
            <a:r>
              <a:rPr lang="hu-HU" dirty="0">
                <a:latin typeface="Constantia" panose="02030602050306030303" pitchFamily="18" charset="0"/>
              </a:rPr>
              <a:t> szerinti eljárás megindítása </a:t>
            </a:r>
          </a:p>
          <a:p>
            <a:pPr marL="0" indent="0">
              <a:buNone/>
            </a:pPr>
            <a:r>
              <a:rPr lang="hu-HU" dirty="0">
                <a:latin typeface="Constantia" panose="02030602050306030303" pitchFamily="18" charset="0"/>
              </a:rPr>
              <a:t>b) 2014 Európai Bizottság </a:t>
            </a:r>
            <a:r>
              <a:rPr lang="hu-HU" b="1" dirty="0">
                <a:latin typeface="Constantia" panose="02030602050306030303" pitchFamily="18" charset="0"/>
              </a:rPr>
              <a:t>Rule of Law Framework</a:t>
            </a:r>
            <a:r>
              <a:rPr lang="hu-HU" dirty="0">
                <a:latin typeface="Constantia" panose="02030602050306030303" pitchFamily="18" charset="0"/>
              </a:rPr>
              <a:t> (értékelés-ajánlás-monitoring), </a:t>
            </a:r>
          </a:p>
          <a:p>
            <a:pPr marL="0" indent="0">
              <a:buNone/>
            </a:pPr>
            <a:r>
              <a:rPr lang="hu-HU" dirty="0">
                <a:latin typeface="Constantia" panose="02030602050306030303" pitchFamily="18" charset="0"/>
              </a:rPr>
              <a:t>c) uniós </a:t>
            </a:r>
            <a:r>
              <a:rPr lang="hu-HU" b="1" dirty="0">
                <a:latin typeface="Constantia" panose="02030602050306030303" pitchFamily="18" charset="0"/>
              </a:rPr>
              <a:t>rendelet-tervezet az uniós költségvetés védelmét szolgáló ált. feltételrendszerről </a:t>
            </a:r>
            <a:r>
              <a:rPr lang="hu-HU" dirty="0">
                <a:latin typeface="Constantia" panose="02030602050306030303" pitchFamily="18" charset="0"/>
              </a:rPr>
              <a:t>(</a:t>
            </a:r>
            <a:r>
              <a:rPr lang="en-GB" sz="1800" i="1" dirty="0">
                <a:effectLst/>
                <a:latin typeface="Constantia" panose="02030602050306030303" pitchFamily="18" charset="0"/>
                <a:ea typeface="Calibri" panose="020F0502020204030204" pitchFamily="34" charset="0"/>
              </a:rPr>
              <a:t>COM(2018) 324 final</a:t>
            </a:r>
            <a:r>
              <a:rPr lang="de-DE" sz="1800" i="1" dirty="0">
                <a:effectLst/>
                <a:latin typeface="Constantia" panose="02030602050306030303" pitchFamily="18" charset="0"/>
              </a:rPr>
              <a:t>2018/0136 (COD)Proposal for Regulation of the European Parliament and of the Council on the protection of the Union's budget in case of generalised deficiencies as regards the rule of law in the Member States</a:t>
            </a:r>
            <a:r>
              <a:rPr lang="hu-HU" dirty="0">
                <a:effectLst/>
                <a:latin typeface="Constantia" panose="02030602050306030303" pitchFamily="18" charset="0"/>
              </a:rPr>
              <a:t>) - tagállamok állandó képviselői 2020. </a:t>
            </a:r>
            <a:r>
              <a:rPr lang="hu-HU" dirty="0">
                <a:latin typeface="Constantia" panose="02030602050306030303" pitchFamily="18" charset="0"/>
              </a:rPr>
              <a:t>09.30-én </a:t>
            </a:r>
            <a:r>
              <a:rPr lang="hu-HU" dirty="0">
                <a:effectLst/>
                <a:latin typeface="Constantia" panose="02030602050306030303" pitchFamily="18" charset="0"/>
              </a:rPr>
              <a:t>megállapodtak a rendelet-tervezetre vonatozó tanácsi álláspontról.</a:t>
            </a:r>
            <a:endParaRPr lang="de-DE" dirty="0">
              <a:latin typeface="Constantia" panose="02030602050306030303" pitchFamily="18" charset="0"/>
            </a:endParaRPr>
          </a:p>
          <a:p>
            <a:pPr marL="0" indent="0">
              <a:buNone/>
            </a:pPr>
            <a:r>
              <a:rPr lang="hu-HU" dirty="0">
                <a:latin typeface="Constantia" panose="02030602050306030303" pitchFamily="18" charset="0"/>
              </a:rPr>
              <a:t>d) Az Az </a:t>
            </a:r>
            <a:r>
              <a:rPr lang="hu-HU" b="1" dirty="0">
                <a:latin typeface="Constantia" panose="02030602050306030303" pitchFamily="18" charset="0"/>
              </a:rPr>
              <a:t>EU 2021–2027-es időszakra vonatkozó hosszú távú költségvetésének</a:t>
            </a:r>
            <a:r>
              <a:rPr lang="hu-HU" dirty="0">
                <a:latin typeface="Constantia" panose="02030602050306030303" pitchFamily="18" charset="0"/>
              </a:rPr>
              <a:t> (</a:t>
            </a:r>
            <a:r>
              <a:rPr lang="de-DE" dirty="0">
                <a:latin typeface="Constantia" panose="02030602050306030303" pitchFamily="18" charset="0"/>
              </a:rPr>
              <a:t>1824,3 milliárd euró</a:t>
            </a:r>
            <a:r>
              <a:rPr lang="hu-HU" dirty="0">
                <a:latin typeface="Constantia" panose="02030602050306030303" pitchFamily="18" charset="0"/>
              </a:rPr>
              <a:t>) „összekötése”  jogállamisági kritériumokkal         egyhangú döntéshozatal a Tanácsban</a:t>
            </a:r>
            <a:endParaRPr lang="de-DE" dirty="0">
              <a:latin typeface="Constantia" panose="02030602050306030303" pitchFamily="18" charset="0"/>
            </a:endParaRPr>
          </a:p>
          <a:p>
            <a:endParaRPr lang="hu-HU" sz="1400" dirty="0">
              <a:effectLst/>
              <a:latin typeface="Constantia" panose="02030602050306030303" pitchFamily="18" charset="0"/>
              <a:ea typeface="Calibri" panose="020F0502020204030204" pitchFamily="34" charset="0"/>
            </a:endParaRPr>
          </a:p>
        </p:txBody>
      </p:sp>
      <p:cxnSp>
        <p:nvCxnSpPr>
          <p:cNvPr id="5" name="Straight Arrow Connector 4">
            <a:extLst>
              <a:ext uri="{FF2B5EF4-FFF2-40B4-BE49-F238E27FC236}">
                <a16:creationId xmlns:a16="http://schemas.microsoft.com/office/drawing/2014/main" id="{319CDA89-6D4A-4B67-8A8A-509EA7B5344A}"/>
              </a:ext>
            </a:extLst>
          </p:cNvPr>
          <p:cNvCxnSpPr/>
          <p:nvPr/>
        </p:nvCxnSpPr>
        <p:spPr>
          <a:xfrm>
            <a:off x="7020272" y="6309320"/>
            <a:ext cx="405755"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28822"/>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6"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7574266-9533-4C79-B482-CC124EED64BD}"/>
              </a:ext>
            </a:extLst>
          </p:cNvPr>
          <p:cNvSpPr>
            <a:spLocks noGrp="1"/>
          </p:cNvSpPr>
          <p:nvPr>
            <p:ph type="title"/>
          </p:nvPr>
        </p:nvSpPr>
        <p:spPr>
          <a:xfrm>
            <a:off x="489857" y="1645920"/>
            <a:ext cx="2642159" cy="4470821"/>
          </a:xfrm>
        </p:spPr>
        <p:txBody>
          <a:bodyPr>
            <a:normAutofit/>
          </a:bodyPr>
          <a:lstStyle/>
          <a:p>
            <a:pPr algn="r">
              <a:lnSpc>
                <a:spcPct val="90000"/>
              </a:lnSpc>
            </a:pPr>
            <a:r>
              <a:rPr lang="hu-HU" sz="3300" dirty="0">
                <a:solidFill>
                  <a:srgbClr val="FFFFFF"/>
                </a:solidFill>
                <a:latin typeface="Constantia" panose="02030602050306030303" pitchFamily="18" charset="0"/>
              </a:rPr>
              <a:t>Az uniós </a:t>
            </a:r>
            <a:r>
              <a:rPr lang="hu-HU" sz="3300" b="1" dirty="0">
                <a:solidFill>
                  <a:srgbClr val="FFFFFF"/>
                </a:solidFill>
                <a:latin typeface="Constantia" panose="02030602050306030303" pitchFamily="18" charset="0"/>
              </a:rPr>
              <a:t>rendelet-tervezet az uniós költségvetés védelmét szolgáló ált. feltétel-rendszerről</a:t>
            </a:r>
            <a:endParaRPr lang="de-DE" sz="3300" dirty="0">
              <a:solidFill>
                <a:srgbClr val="FFFFFF"/>
              </a:solidFill>
            </a:endParaRPr>
          </a:p>
        </p:txBody>
      </p:sp>
      <p:sp>
        <p:nvSpPr>
          <p:cNvPr id="3" name="Content Placeholder 2">
            <a:extLst>
              <a:ext uri="{FF2B5EF4-FFF2-40B4-BE49-F238E27FC236}">
                <a16:creationId xmlns:a16="http://schemas.microsoft.com/office/drawing/2014/main" id="{8B5F0811-6C39-4BE6-A9B0-7BE12B14CBC1}"/>
              </a:ext>
            </a:extLst>
          </p:cNvPr>
          <p:cNvSpPr>
            <a:spLocks noGrp="1"/>
          </p:cNvSpPr>
          <p:nvPr>
            <p:ph idx="1"/>
          </p:nvPr>
        </p:nvSpPr>
        <p:spPr>
          <a:xfrm>
            <a:off x="3903081" y="1645920"/>
            <a:ext cx="4439628" cy="4470821"/>
          </a:xfrm>
        </p:spPr>
        <p:txBody>
          <a:bodyPr>
            <a:normAutofit/>
          </a:bodyPr>
          <a:lstStyle/>
          <a:p>
            <a:pPr marL="0" indent="0">
              <a:lnSpc>
                <a:spcPct val="90000"/>
              </a:lnSpc>
              <a:buNone/>
            </a:pPr>
            <a:r>
              <a:rPr lang="hu-HU" sz="1400">
                <a:latin typeface="Constantia" panose="02030602050306030303" pitchFamily="18" charset="0"/>
              </a:rPr>
              <a:t>2</a:t>
            </a:r>
            <a:r>
              <a:rPr lang="de-DE" sz="1400">
                <a:latin typeface="Constantia" panose="02030602050306030303" pitchFamily="18" charset="0"/>
              </a:rPr>
              <a:t>. cikk </a:t>
            </a:r>
            <a:br>
              <a:rPr lang="de-DE" sz="1400">
                <a:latin typeface="Constantia" panose="02030602050306030303" pitchFamily="18" charset="0"/>
              </a:rPr>
            </a:br>
            <a:r>
              <a:rPr lang="de-DE" sz="1400">
                <a:latin typeface="Constantia" panose="02030602050306030303" pitchFamily="18" charset="0"/>
              </a:rPr>
              <a:t>Fogalommeghatározások </a:t>
            </a:r>
          </a:p>
          <a:p>
            <a:pPr marL="0" indent="0">
              <a:lnSpc>
                <a:spcPct val="90000"/>
              </a:lnSpc>
              <a:buNone/>
            </a:pPr>
            <a:r>
              <a:rPr lang="de-DE" sz="1400">
                <a:latin typeface="Constantia" panose="02030602050306030303" pitchFamily="18" charset="0"/>
              </a:rPr>
              <a:t>E rendelet alkalmazásában: </a:t>
            </a:r>
          </a:p>
          <a:p>
            <a:pPr marL="0" indent="0">
              <a:lnSpc>
                <a:spcPct val="90000"/>
              </a:lnSpc>
              <a:buNone/>
            </a:pPr>
            <a:r>
              <a:rPr lang="de-DE" sz="1400">
                <a:latin typeface="Constantia" panose="02030602050306030303" pitchFamily="18" charset="0"/>
              </a:rPr>
              <a:t>(a)„jogállamiság”: az Európai Unióról szóló szerződés 2. cikkében foglalt uniós érték, amely a következő elveket foglalja magába: a </a:t>
            </a:r>
            <a:r>
              <a:rPr lang="de-DE" sz="1400" b="1">
                <a:latin typeface="Constantia" panose="02030602050306030303" pitchFamily="18" charset="0"/>
              </a:rPr>
              <a:t>törvényesség, ami az átlátható, elszámoltatható, demokratikus és pluralista törvényhozási eljárást hordozza magában; a jogbiztonság; a végrehajtó hatalom önkényességének tilalma; a független bíróságok által biztosított hatékony bírói jogvédelem, ideértve az alapvető jogok védelmét is; a hatalmi ágak szétválasztása és a törvény előtti egyenlőség; </a:t>
            </a:r>
          </a:p>
          <a:p>
            <a:pPr>
              <a:lnSpc>
                <a:spcPct val="90000"/>
              </a:lnSpc>
            </a:pPr>
            <a:r>
              <a:rPr lang="de-DE" sz="1400">
                <a:latin typeface="Constantia" panose="02030602050306030303" pitchFamily="18" charset="0"/>
              </a:rPr>
              <a:t>(b)„a jogállamiság tekintetében fennálló, általánossá vált hiányosság”: a közigazgatási szervek olyan általánossá vált vagy ismétlődő gyakorlata, mulasztása vagy intézkedése, amely kihat a jogállamiságra; </a:t>
            </a:r>
          </a:p>
          <a:p>
            <a:pPr>
              <a:lnSpc>
                <a:spcPct val="90000"/>
              </a:lnSpc>
            </a:pPr>
            <a:endParaRPr lang="de-DE" sz="1400"/>
          </a:p>
        </p:txBody>
      </p:sp>
    </p:spTree>
    <p:extLst>
      <p:ext uri="{BB962C8B-B14F-4D97-AF65-F5344CB8AC3E}">
        <p14:creationId xmlns:p14="http://schemas.microsoft.com/office/powerpoint/2010/main" val="2247329903"/>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A838-0886-46F5-8310-1A4F98D21653}"/>
              </a:ext>
            </a:extLst>
          </p:cNvPr>
          <p:cNvSpPr>
            <a:spLocks noGrp="1"/>
          </p:cNvSpPr>
          <p:nvPr>
            <p:ph type="title"/>
          </p:nvPr>
        </p:nvSpPr>
        <p:spPr>
          <a:xfrm>
            <a:off x="484710" y="452718"/>
            <a:ext cx="7055380" cy="1248090"/>
          </a:xfrm>
        </p:spPr>
        <p:txBody>
          <a:bodyPr/>
          <a:lstStyle/>
          <a:p>
            <a:pPr algn="ctr"/>
            <a:endParaRPr lang="de-DE" sz="3200" b="1" dirty="0">
              <a:latin typeface="Constantia" panose="02030602050306030303" pitchFamily="18" charset="0"/>
            </a:endParaRPr>
          </a:p>
        </p:txBody>
      </p:sp>
      <p:sp>
        <p:nvSpPr>
          <p:cNvPr id="3" name="Content Placeholder 2">
            <a:extLst>
              <a:ext uri="{FF2B5EF4-FFF2-40B4-BE49-F238E27FC236}">
                <a16:creationId xmlns:a16="http://schemas.microsoft.com/office/drawing/2014/main" id="{715D4CA7-9A08-47AC-A39F-3D75BCF1FA3F}"/>
              </a:ext>
            </a:extLst>
          </p:cNvPr>
          <p:cNvSpPr>
            <a:spLocks noGrp="1"/>
          </p:cNvSpPr>
          <p:nvPr>
            <p:ph idx="1"/>
          </p:nvPr>
        </p:nvSpPr>
        <p:spPr/>
        <p:txBody>
          <a:bodyPr>
            <a:normAutofit/>
          </a:bodyPr>
          <a:lstStyle/>
          <a:p>
            <a:pPr marL="0" indent="0" algn="ctr">
              <a:buNone/>
            </a:pPr>
            <a:r>
              <a:rPr lang="hu-HU" sz="4000" b="1" dirty="0">
                <a:latin typeface="Constantia" panose="02030602050306030303" pitchFamily="18" charset="0"/>
              </a:rPr>
              <a:t>III. A szekuláris állam lebontása és ennek következményei</a:t>
            </a:r>
            <a:endParaRPr lang="de-DE" sz="4000" dirty="0"/>
          </a:p>
        </p:txBody>
      </p:sp>
    </p:spTree>
    <p:extLst>
      <p:ext uri="{BB962C8B-B14F-4D97-AF65-F5344CB8AC3E}">
        <p14:creationId xmlns:p14="http://schemas.microsoft.com/office/powerpoint/2010/main" val="2826718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724B8-764D-4D3C-B78E-BBC9B6A52BF8}"/>
              </a:ext>
            </a:extLst>
          </p:cNvPr>
          <p:cNvSpPr>
            <a:spLocks noGrp="1"/>
          </p:cNvSpPr>
          <p:nvPr>
            <p:ph type="title"/>
          </p:nvPr>
        </p:nvSpPr>
        <p:spPr/>
        <p:txBody>
          <a:bodyPr/>
          <a:lstStyle/>
          <a:p>
            <a:pPr algn="ctr"/>
            <a:r>
              <a:rPr lang="hu-HU" dirty="0">
                <a:latin typeface="Constantia" panose="02030602050306030303" pitchFamily="18" charset="0"/>
              </a:rPr>
              <a:t>A szekuláris állam lebontásának folyamata</a:t>
            </a:r>
            <a:endParaRPr lang="de-DE" dirty="0">
              <a:latin typeface="Constantia" panose="02030602050306030303" pitchFamily="18" charset="0"/>
            </a:endParaRPr>
          </a:p>
        </p:txBody>
      </p:sp>
      <p:graphicFrame>
        <p:nvGraphicFramePr>
          <p:cNvPr id="5" name="Content Placeholder 2">
            <a:extLst>
              <a:ext uri="{FF2B5EF4-FFF2-40B4-BE49-F238E27FC236}">
                <a16:creationId xmlns:a16="http://schemas.microsoft.com/office/drawing/2014/main" id="{8A87CC6F-B7C1-4C0E-89C7-38730624F588}"/>
              </a:ext>
            </a:extLst>
          </p:cNvPr>
          <p:cNvGraphicFramePr>
            <a:graphicFrameLocks noGrp="1"/>
          </p:cNvGraphicFramePr>
          <p:nvPr>
            <p:ph idx="1"/>
            <p:extLst>
              <p:ext uri="{D42A27DB-BD31-4B8C-83A1-F6EECF244321}">
                <p14:modId xmlns:p14="http://schemas.microsoft.com/office/powerpoint/2010/main" val="3045023095"/>
              </p:ext>
            </p:extLst>
          </p:nvPr>
        </p:nvGraphicFramePr>
        <p:xfrm>
          <a:off x="827700" y="2052925"/>
          <a:ext cx="6711654"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1483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4288F-8447-4702-942C-AB0358EBA654}"/>
              </a:ext>
            </a:extLst>
          </p:cNvPr>
          <p:cNvSpPr>
            <a:spLocks noGrp="1"/>
          </p:cNvSpPr>
          <p:nvPr>
            <p:ph type="title"/>
          </p:nvPr>
        </p:nvSpPr>
        <p:spPr>
          <a:xfrm>
            <a:off x="484710" y="452718"/>
            <a:ext cx="7055380" cy="960058"/>
          </a:xfrm>
        </p:spPr>
        <p:txBody>
          <a:bodyPr/>
          <a:lstStyle/>
          <a:p>
            <a:pPr algn="ctr"/>
            <a:r>
              <a:rPr lang="hu-HU" sz="3200" dirty="0">
                <a:latin typeface="Constantia" panose="02030602050306030303" pitchFamily="18" charset="0"/>
              </a:rPr>
              <a:t>Az államegyházak pluralista rendszere</a:t>
            </a:r>
            <a:endParaRPr lang="de-DE" sz="32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51F18A60-02A7-41CF-A177-FE817A8D9C45}"/>
              </a:ext>
            </a:extLst>
          </p:cNvPr>
          <p:cNvSpPr>
            <a:spLocks noGrp="1"/>
          </p:cNvSpPr>
          <p:nvPr>
            <p:ph idx="1"/>
          </p:nvPr>
        </p:nvSpPr>
        <p:spPr>
          <a:xfrm>
            <a:off x="827700" y="1556793"/>
            <a:ext cx="7776748" cy="4691614"/>
          </a:xfrm>
        </p:spPr>
        <p:txBody>
          <a:bodyPr>
            <a:normAutofit fontScale="92500" lnSpcReduction="10000"/>
          </a:bodyPr>
          <a:lstStyle/>
          <a:p>
            <a:pPr marL="0" indent="0">
              <a:buNone/>
            </a:pPr>
            <a:r>
              <a:rPr lang="hu-HU" b="1" dirty="0">
                <a:solidFill>
                  <a:schemeClr val="tx2"/>
                </a:solidFill>
                <a:latin typeface="Constantia" panose="02030602050306030303" pitchFamily="18" charset="0"/>
              </a:rPr>
              <a:t>„</a:t>
            </a:r>
            <a:r>
              <a:rPr lang="de-DE" b="1" dirty="0">
                <a:latin typeface="Constantia" panose="02030602050306030303" pitchFamily="18" charset="0"/>
              </a:rPr>
              <a:t>államegyház</a:t>
            </a:r>
            <a:r>
              <a:rPr lang="de-DE" dirty="0">
                <a:latin typeface="Constantia" panose="02030602050306030303" pitchFamily="18" charset="0"/>
              </a:rPr>
              <a:t>: az állam és az egyház természetellenes viszonya, melyben az egyházat közvetlenül az államérdek szolgálatába állítják. - Az áll. szervei visszaszorítják a papságot, az egyh. ügyeibe a legközvetlenebbül beavatkoznak; a világi hatalom elvárja, hogy az egyh. az áll. pol-ideológiai érdekeit közvetlenül kiszolgálja. Az ~ kialakítása együttjár az</a:t>
            </a:r>
            <a:r>
              <a:rPr lang="de-DE" i="1" dirty="0">
                <a:latin typeface="Constantia" panose="02030602050306030303" pitchFamily="18" charset="0"/>
              </a:rPr>
              <a:t> egy állam - egy vallás</a:t>
            </a:r>
            <a:r>
              <a:rPr lang="de-DE" dirty="0">
                <a:latin typeface="Constantia" panose="02030602050306030303" pitchFamily="18" charset="0"/>
              </a:rPr>
              <a:t> fölfogással.</a:t>
            </a:r>
            <a:r>
              <a:rPr lang="hu-HU" dirty="0">
                <a:latin typeface="Constantia" panose="02030602050306030303" pitchFamily="18" charset="0"/>
              </a:rPr>
              <a:t>”</a:t>
            </a:r>
          </a:p>
          <a:p>
            <a:pPr marL="0" indent="0">
              <a:buNone/>
            </a:pPr>
            <a:r>
              <a:rPr lang="hu-HU" sz="2000" b="1" dirty="0">
                <a:solidFill>
                  <a:schemeClr val="tx2"/>
                </a:solidFill>
                <a:latin typeface="Constantia" panose="02030602050306030303" pitchFamily="18" charset="0"/>
              </a:rPr>
              <a:t>Magyar Katolikus Lexikon</a:t>
            </a:r>
          </a:p>
          <a:p>
            <a:pPr marL="0" indent="0" algn="ctr">
              <a:buNone/>
            </a:pPr>
            <a:endParaRPr lang="hu-HU" dirty="0">
              <a:solidFill>
                <a:schemeClr val="tx2"/>
              </a:solidFill>
            </a:endParaRPr>
          </a:p>
          <a:p>
            <a:pPr marL="0" indent="0" algn="ctr">
              <a:buNone/>
            </a:pPr>
            <a:r>
              <a:rPr lang="hu-HU" sz="2000" dirty="0">
                <a:solidFill>
                  <a:schemeClr val="tx2"/>
                </a:solidFill>
              </a:rPr>
              <a:t>„</a:t>
            </a:r>
            <a:r>
              <a:rPr lang="en-US" sz="2000" dirty="0">
                <a:solidFill>
                  <a:schemeClr val="tx2"/>
                </a:solidFill>
              </a:rPr>
              <a:t>The Court found that the multi-tier, differentiated regulation of </a:t>
            </a:r>
            <a:r>
              <a:rPr lang="en-US" sz="2000" dirty="0" err="1">
                <a:solidFill>
                  <a:schemeClr val="tx2"/>
                </a:solidFill>
              </a:rPr>
              <a:t>organisations</a:t>
            </a:r>
            <a:r>
              <a:rPr lang="en-US" sz="2000" dirty="0">
                <a:solidFill>
                  <a:schemeClr val="tx2"/>
                </a:solidFill>
              </a:rPr>
              <a:t> of collective exercise of the right to freedom of religion, as well as </a:t>
            </a:r>
            <a:r>
              <a:rPr lang="en-US" sz="2000" b="1" dirty="0">
                <a:solidFill>
                  <a:schemeClr val="tx2"/>
                </a:solidFill>
              </a:rPr>
              <a:t>granting of a special public </a:t>
            </a:r>
            <a:r>
              <a:rPr lang="hu-HU" sz="2000" b="1" dirty="0">
                <a:solidFill>
                  <a:schemeClr val="tx2"/>
                </a:solidFill>
              </a:rPr>
              <a:t>la</a:t>
            </a:r>
            <a:r>
              <a:rPr lang="en-US" sz="2000" b="1" dirty="0">
                <a:solidFill>
                  <a:schemeClr val="tx2"/>
                </a:solidFill>
              </a:rPr>
              <a:t>w status by the Parliament and creating a kind of pluralist version of a State Church in Hungary was unacceptable whereas such regulatory techniques had been found to be in conformity with the requirements of the Convention in many other High Contracting Parties</a:t>
            </a:r>
            <a:r>
              <a:rPr lang="hu-HU" sz="2000" b="1" dirty="0">
                <a:solidFill>
                  <a:schemeClr val="tx2"/>
                </a:solidFill>
              </a:rPr>
              <a:t>”</a:t>
            </a:r>
            <a:endParaRPr lang="de-DE" dirty="0">
              <a:solidFill>
                <a:schemeClr val="tx2"/>
              </a:solidFill>
            </a:endParaRPr>
          </a:p>
        </p:txBody>
      </p:sp>
    </p:spTree>
    <p:extLst>
      <p:ext uri="{BB962C8B-B14F-4D97-AF65-F5344CB8AC3E}">
        <p14:creationId xmlns:p14="http://schemas.microsoft.com/office/powerpoint/2010/main" val="110803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8541-3964-43BC-AE6D-840A0D965086}"/>
              </a:ext>
            </a:extLst>
          </p:cNvPr>
          <p:cNvSpPr>
            <a:spLocks noGrp="1"/>
          </p:cNvSpPr>
          <p:nvPr>
            <p:ph type="title"/>
          </p:nvPr>
        </p:nvSpPr>
        <p:spPr>
          <a:xfrm>
            <a:off x="484710" y="452718"/>
            <a:ext cx="7055380" cy="960058"/>
          </a:xfrm>
        </p:spPr>
        <p:txBody>
          <a:bodyPr/>
          <a:lstStyle/>
          <a:p>
            <a:pPr algn="ctr"/>
            <a:r>
              <a:rPr lang="hu-HU" sz="4000" dirty="0">
                <a:latin typeface="Constantia" panose="02030602050306030303" pitchFamily="18" charset="0"/>
              </a:rPr>
              <a:t>Állam és egyház szétválasztása</a:t>
            </a:r>
            <a:endParaRPr lang="de-DE" sz="40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C464DCAF-A42A-4AC4-834A-60DF94D8E1FC}"/>
              </a:ext>
            </a:extLst>
          </p:cNvPr>
          <p:cNvSpPr>
            <a:spLocks noGrp="1"/>
          </p:cNvSpPr>
          <p:nvPr>
            <p:ph idx="1"/>
          </p:nvPr>
        </p:nvSpPr>
        <p:spPr>
          <a:xfrm>
            <a:off x="827700" y="1412776"/>
            <a:ext cx="7344700" cy="5112568"/>
          </a:xfrm>
        </p:spPr>
        <p:txBody>
          <a:bodyPr>
            <a:noAutofit/>
          </a:bodyPr>
          <a:lstStyle/>
          <a:p>
            <a:pPr marL="0" indent="0" algn="ctr">
              <a:buNone/>
            </a:pPr>
            <a:r>
              <a:rPr lang="hu-HU" dirty="0">
                <a:latin typeface="Constantia" panose="02030602050306030303" pitchFamily="18" charset="0"/>
              </a:rPr>
              <a:t>I. Az egyházak </a:t>
            </a:r>
            <a:r>
              <a:rPr lang="hu-HU" b="1" dirty="0">
                <a:latin typeface="Constantia" panose="02030602050306030303" pitchFamily="18" charset="0"/>
              </a:rPr>
              <a:t>nem tagózódnak be intézményesen</a:t>
            </a:r>
            <a:r>
              <a:rPr lang="hu-HU" dirty="0">
                <a:latin typeface="Constantia" panose="02030602050306030303" pitchFamily="18" charset="0"/>
              </a:rPr>
              <a:t> az állam hatalmi struktúrájába, autonómak, állami befolyástól mentesen működnek </a:t>
            </a:r>
          </a:p>
          <a:p>
            <a:pPr marL="0" indent="0">
              <a:buNone/>
            </a:pPr>
            <a:endParaRPr lang="hu-HU" dirty="0">
              <a:latin typeface="Constantia" panose="02030602050306030303" pitchFamily="18" charset="0"/>
            </a:endParaRPr>
          </a:p>
          <a:p>
            <a:pPr marL="0" indent="0" algn="ctr">
              <a:buNone/>
            </a:pPr>
            <a:r>
              <a:rPr lang="hu-HU" b="1" dirty="0">
                <a:latin typeface="Constantia" panose="02030602050306030303" pitchFamily="18" charset="0"/>
              </a:rPr>
              <a:t>intézményes összefonódás</a:t>
            </a:r>
            <a:r>
              <a:rPr lang="hu-HU" dirty="0">
                <a:latin typeface="Constantia" panose="02030602050306030303" pitchFamily="18" charset="0"/>
              </a:rPr>
              <a:t>, államegyházak, bevett egyházak „institutional establishment”</a:t>
            </a:r>
          </a:p>
          <a:p>
            <a:pPr marL="0" indent="0">
              <a:buNone/>
            </a:pPr>
            <a:endParaRPr lang="hu-HU" dirty="0">
              <a:latin typeface="Constantia" panose="02030602050306030303" pitchFamily="18" charset="0"/>
            </a:endParaRPr>
          </a:p>
          <a:p>
            <a:pPr marL="0" indent="0" algn="ctr">
              <a:buNone/>
            </a:pPr>
            <a:r>
              <a:rPr lang="hu-HU" dirty="0">
                <a:latin typeface="Constantia" panose="02030602050306030303" pitchFamily="18" charset="0"/>
              </a:rPr>
              <a:t>II. A </a:t>
            </a:r>
            <a:r>
              <a:rPr lang="hu-HU" b="1" dirty="0">
                <a:latin typeface="Constantia" panose="02030602050306030303" pitchFamily="18" charset="0"/>
              </a:rPr>
              <a:t>vallási (partikuláris) etika nem épül be a jogrendszerbe</a:t>
            </a:r>
            <a:r>
              <a:rPr lang="hu-HU" dirty="0">
                <a:latin typeface="Constantia" panose="02030602050306030303" pitchFamily="18" charset="0"/>
              </a:rPr>
              <a:t> / nem írja felül az emberi jogok védelmének univerzális erkölcsi parancsát </a:t>
            </a:r>
          </a:p>
          <a:p>
            <a:pPr marL="0" indent="0">
              <a:buNone/>
            </a:pPr>
            <a:endParaRPr lang="hu-HU" dirty="0">
              <a:latin typeface="Constantia" panose="02030602050306030303" pitchFamily="18" charset="0"/>
            </a:endParaRPr>
          </a:p>
          <a:p>
            <a:pPr marL="0" indent="0" algn="ctr">
              <a:buNone/>
            </a:pPr>
            <a:r>
              <a:rPr lang="hu-HU" dirty="0">
                <a:latin typeface="Constantia" panose="02030602050306030303" pitchFamily="18" charset="0"/>
              </a:rPr>
              <a:t>Az egyes vallásokhoz kötődő </a:t>
            </a:r>
            <a:r>
              <a:rPr lang="hu-HU" b="1" dirty="0">
                <a:latin typeface="Constantia" panose="02030602050306030303" pitchFamily="18" charset="0"/>
              </a:rPr>
              <a:t>partikuláris morál állami elismerést</a:t>
            </a:r>
            <a:r>
              <a:rPr lang="hu-HU" dirty="0">
                <a:latin typeface="Constantia" panose="02030602050306030303" pitchFamily="18" charset="0"/>
              </a:rPr>
              <a:t>/ támogatást élvez. („moral establishment”)</a:t>
            </a:r>
            <a:endParaRPr lang="de-DE" dirty="0">
              <a:latin typeface="Constantia" panose="02030602050306030303" pitchFamily="18" charset="0"/>
            </a:endParaRPr>
          </a:p>
        </p:txBody>
      </p:sp>
      <p:cxnSp>
        <p:nvCxnSpPr>
          <p:cNvPr id="11" name="Straight Arrow Connector 10">
            <a:extLst>
              <a:ext uri="{FF2B5EF4-FFF2-40B4-BE49-F238E27FC236}">
                <a16:creationId xmlns:a16="http://schemas.microsoft.com/office/drawing/2014/main" id="{3B7C9496-7723-4E48-85F2-542D870D24AC}"/>
              </a:ext>
            </a:extLst>
          </p:cNvPr>
          <p:cNvCxnSpPr>
            <a:cxnSpLocks/>
          </p:cNvCxnSpPr>
          <p:nvPr/>
        </p:nvCxnSpPr>
        <p:spPr>
          <a:xfrm>
            <a:off x="4132299" y="2420888"/>
            <a:ext cx="0" cy="36004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0AAF58D-2FDD-44AD-8505-A1B3B9B9DF7F}"/>
              </a:ext>
            </a:extLst>
          </p:cNvPr>
          <p:cNvCxnSpPr/>
          <p:nvPr/>
        </p:nvCxnSpPr>
        <p:spPr>
          <a:xfrm>
            <a:off x="4132299" y="5085184"/>
            <a:ext cx="0" cy="432048"/>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283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r>
              <a:rPr lang="hu-HU" sz="3900" b="1" dirty="0">
                <a:solidFill>
                  <a:srgbClr val="FFFFFF"/>
                </a:solidFill>
                <a:latin typeface="Constantia" panose="02030602050306030303" pitchFamily="18" charset="0"/>
              </a:rPr>
              <a:t>A vallásszabadsághoz való jog szerkezete</a:t>
            </a:r>
          </a:p>
        </p:txBody>
      </p:sp>
      <p:sp>
        <p:nvSpPr>
          <p:cNvPr id="3" name="Tartalom helye 2"/>
          <p:cNvSpPr>
            <a:spLocks noGrp="1"/>
          </p:cNvSpPr>
          <p:nvPr>
            <p:ph idx="1"/>
          </p:nvPr>
        </p:nvSpPr>
        <p:spPr>
          <a:xfrm>
            <a:off x="395536" y="2420888"/>
            <a:ext cx="8568952" cy="4248472"/>
          </a:xfrm>
        </p:spPr>
        <p:txBody>
          <a:bodyPr>
            <a:noAutofit/>
          </a:bodyPr>
          <a:lstStyle/>
          <a:p>
            <a:pPr marL="82296" indent="0">
              <a:lnSpc>
                <a:spcPct val="90000"/>
              </a:lnSpc>
              <a:buNone/>
            </a:pPr>
            <a:r>
              <a:rPr lang="hu-HU" sz="1800" b="1" dirty="0">
                <a:latin typeface="Constantia" panose="02030602050306030303" pitchFamily="18" charset="0"/>
              </a:rPr>
              <a:t>a) „egyéni” jogosultságok</a:t>
            </a:r>
          </a:p>
          <a:p>
            <a:pPr marL="425196" indent="-342900">
              <a:lnSpc>
                <a:spcPct val="90000"/>
              </a:lnSpc>
              <a:buAutoNum type="alphaLcParenR"/>
            </a:pPr>
            <a:endParaRPr lang="hu-HU" sz="1800" b="1" dirty="0">
              <a:latin typeface="Constantia" panose="02030602050306030303" pitchFamily="18" charset="0"/>
            </a:endParaRPr>
          </a:p>
          <a:p>
            <a:pPr marL="82296" indent="0">
              <a:lnSpc>
                <a:spcPct val="90000"/>
              </a:lnSpc>
              <a:buNone/>
            </a:pPr>
            <a:r>
              <a:rPr lang="hu-HU" sz="1800" b="1" dirty="0">
                <a:latin typeface="Constantia" panose="02030602050306030303" pitchFamily="18" charset="0"/>
              </a:rPr>
              <a:t>b) „kollektív” jogosultságok  </a:t>
            </a:r>
            <a:r>
              <a:rPr lang="hu-HU" sz="1800" dirty="0">
                <a:latin typeface="Constantia" panose="02030602050306030303" pitchFamily="18" charset="0"/>
              </a:rPr>
              <a:t>az állam – egyház relációjában, a vallásszabadsághoz való jog inherens eleme az</a:t>
            </a:r>
            <a:r>
              <a:rPr lang="hu-HU" sz="1800" b="1" dirty="0">
                <a:latin typeface="Constantia" panose="02030602050306030303" pitchFamily="18" charset="0"/>
              </a:rPr>
              <a:t> állam semlegessége</a:t>
            </a:r>
            <a:r>
              <a:rPr lang="hu-HU" sz="1800" dirty="0">
                <a:latin typeface="Constantia" panose="02030602050306030303" pitchFamily="18" charset="0"/>
              </a:rPr>
              <a:t> az egyes vallási közösségek/világnézetek irányában</a:t>
            </a:r>
          </a:p>
          <a:p>
            <a:pPr>
              <a:lnSpc>
                <a:spcPct val="90000"/>
              </a:lnSpc>
              <a:buFontTx/>
              <a:buChar char="-"/>
            </a:pPr>
            <a:r>
              <a:rPr lang="hu-HU" sz="1800" dirty="0">
                <a:latin typeface="Constantia" panose="02030602050306030303" pitchFamily="18" charset="0"/>
              </a:rPr>
              <a:t>- </a:t>
            </a:r>
            <a:r>
              <a:rPr lang="hu-HU" sz="1800" b="1" dirty="0">
                <a:latin typeface="Constantia" panose="02030602050306030303" pitchFamily="18" charset="0"/>
              </a:rPr>
              <a:t>egyházi státusz</a:t>
            </a:r>
            <a:r>
              <a:rPr lang="hu-HU" sz="1800" dirty="0">
                <a:latin typeface="Constantia" panose="02030602050306030303" pitchFamily="18" charset="0"/>
              </a:rPr>
              <a:t> létrehozása nem kötelező nem kötelező, azonban ha ezt megteszik, kötelesek lehetővé tenni, hogy bármely vallási közösség ezeket tisztességes eljárásban, egyenlő feltételekkel szerezhesse meg </a:t>
            </a:r>
          </a:p>
          <a:p>
            <a:pPr>
              <a:lnSpc>
                <a:spcPct val="90000"/>
              </a:lnSpc>
              <a:buFontTx/>
              <a:buChar char="-"/>
            </a:pPr>
            <a:r>
              <a:rPr lang="hu-HU" sz="1800" dirty="0">
                <a:latin typeface="Constantia" panose="02030602050306030303" pitchFamily="18" charset="0"/>
              </a:rPr>
              <a:t>- az </a:t>
            </a:r>
            <a:r>
              <a:rPr lang="hu-HU" sz="1800" b="1" dirty="0">
                <a:latin typeface="Constantia" panose="02030602050306030303" pitchFamily="18" charset="0"/>
              </a:rPr>
              <a:t>egyházak/vallási közösségek nem jogosultak</a:t>
            </a:r>
            <a:r>
              <a:rPr lang="hu-HU" sz="1800" dirty="0">
                <a:latin typeface="Constantia" panose="02030602050306030303" pitchFamily="18" charset="0"/>
              </a:rPr>
              <a:t> (a vallásszabadsághoz való jog alapján) </a:t>
            </a:r>
            <a:r>
              <a:rPr lang="hu-HU" sz="1800" b="1" dirty="0">
                <a:latin typeface="Constantia" panose="02030602050306030303" pitchFamily="18" charset="0"/>
              </a:rPr>
              <a:t>állami támogatásra</a:t>
            </a:r>
            <a:r>
              <a:rPr lang="hu-HU" sz="1800" dirty="0">
                <a:latin typeface="Constantia" panose="02030602050306030303" pitchFamily="18" charset="0"/>
              </a:rPr>
              <a:t>, de ez nem is kizárt. Azonban ha ilyen támogatás elérhető a vallási közösségek számára (pl. államtól átvállalt feladatok finanszírozása révén), az állam nem döntheti el önkényes szempontok alapján, mely vallási közösséggel kíván együttműködni. Ha különbséget tesz köztük azt csakis objektívan igazolható indokkal teheti meg</a:t>
            </a:r>
          </a:p>
        </p:txBody>
      </p:sp>
    </p:spTree>
    <p:extLst>
      <p:ext uri="{BB962C8B-B14F-4D97-AF65-F5344CB8AC3E}">
        <p14:creationId xmlns:p14="http://schemas.microsoft.com/office/powerpoint/2010/main" val="3835422530"/>
      </p:ext>
    </p:extLst>
  </p:cSld>
  <p:clrMapOvr>
    <a:overrideClrMapping bg1="lt1" tx1="dk1" bg2="lt2" tx2="dk2" accent1="accent1" accent2="accent2" accent3="accent3" accent4="accent4" accent5="accent5" accent6="accent6" hlink="hlink" folHlink="folHlink"/>
  </p:clrMapOvr>
  <p:transition>
    <p:cover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404664"/>
            <a:ext cx="7901014" cy="625654"/>
          </a:xfrm>
        </p:spPr>
        <p:txBody>
          <a:bodyPr>
            <a:normAutofit fontScale="90000"/>
          </a:bodyPr>
          <a:lstStyle/>
          <a:p>
            <a:pPr algn="ctr"/>
            <a:r>
              <a:rPr lang="hu-HU" sz="3600" b="1" dirty="0">
                <a:solidFill>
                  <a:schemeClr val="tx1"/>
                </a:solidFill>
                <a:latin typeface="Constantia" panose="02030602050306030303" pitchFamily="18" charset="0"/>
              </a:rPr>
              <a:t>A vallás betagozódásának módozatai</a:t>
            </a:r>
          </a:p>
        </p:txBody>
      </p:sp>
      <p:graphicFrame>
        <p:nvGraphicFramePr>
          <p:cNvPr id="5" name="Tartalom helye 4"/>
          <p:cNvGraphicFramePr>
            <a:graphicFrameLocks noGrp="1"/>
          </p:cNvGraphicFramePr>
          <p:nvPr>
            <p:ph idx="1"/>
            <p:extLst>
              <p:ext uri="{D42A27DB-BD31-4B8C-83A1-F6EECF244321}">
                <p14:modId xmlns:p14="http://schemas.microsoft.com/office/powerpoint/2010/main" val="471298102"/>
              </p:ext>
            </p:extLst>
          </p:nvPr>
        </p:nvGraphicFramePr>
        <p:xfrm>
          <a:off x="214282" y="1571612"/>
          <a:ext cx="8715436" cy="5000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zövegdoboz 5"/>
          <p:cNvSpPr txBox="1"/>
          <p:nvPr/>
        </p:nvSpPr>
        <p:spPr>
          <a:xfrm>
            <a:off x="3214678" y="2857496"/>
            <a:ext cx="184731" cy="369332"/>
          </a:xfrm>
          <a:prstGeom prst="rect">
            <a:avLst/>
          </a:prstGeom>
          <a:noFill/>
        </p:spPr>
        <p:txBody>
          <a:bodyPr wrap="none" rtlCol="0">
            <a:spAutoFit/>
          </a:bodyPr>
          <a:lstStyle/>
          <a:p>
            <a:endParaRPr lang="hu-HU" dirty="0"/>
          </a:p>
        </p:txBody>
      </p:sp>
      <p:sp>
        <p:nvSpPr>
          <p:cNvPr id="7" name="Szövegdoboz 6"/>
          <p:cNvSpPr txBox="1"/>
          <p:nvPr/>
        </p:nvSpPr>
        <p:spPr>
          <a:xfrm>
            <a:off x="3714744" y="1857364"/>
            <a:ext cx="1865368" cy="3539430"/>
          </a:xfrm>
          <a:prstGeom prst="rect">
            <a:avLst/>
          </a:prstGeom>
          <a:solidFill>
            <a:schemeClr val="accent6">
              <a:lumMod val="75000"/>
            </a:schemeClr>
          </a:solidFill>
        </p:spPr>
        <p:txBody>
          <a:bodyPr wrap="square" rtlCol="0">
            <a:spAutoFit/>
          </a:bodyPr>
          <a:lstStyle/>
          <a:p>
            <a:r>
              <a:rPr lang="hu-HU" sz="1600" i="1" dirty="0">
                <a:solidFill>
                  <a:schemeClr val="tx2">
                    <a:lumMod val="10000"/>
                  </a:schemeClr>
                </a:solidFill>
                <a:latin typeface="Constantia" panose="02030602050306030303" pitchFamily="18" charset="0"/>
              </a:rPr>
              <a:t>Vallás befogadásra talál a  köztereken, a közintéz-ményekben, az oktatásban</a:t>
            </a:r>
          </a:p>
          <a:p>
            <a:endParaRPr lang="hu-HU" sz="1600" i="1" dirty="0">
              <a:solidFill>
                <a:schemeClr val="tx2">
                  <a:lumMod val="10000"/>
                </a:schemeClr>
              </a:solidFill>
              <a:latin typeface="Constantia" panose="02030602050306030303" pitchFamily="18" charset="0"/>
            </a:endParaRPr>
          </a:p>
          <a:p>
            <a:r>
              <a:rPr lang="hu-HU" sz="1600" i="1" dirty="0">
                <a:solidFill>
                  <a:schemeClr val="tx2">
                    <a:lumMod val="10000"/>
                  </a:schemeClr>
                </a:solidFill>
                <a:latin typeface="Constantia" panose="02030602050306030303" pitchFamily="18" charset="0"/>
              </a:rPr>
              <a:t>Identitás-politika/a vallás kulturalizációja</a:t>
            </a:r>
          </a:p>
          <a:p>
            <a:endParaRPr lang="hu-HU" sz="1600" i="1" dirty="0">
              <a:solidFill>
                <a:schemeClr val="tx2">
                  <a:lumMod val="10000"/>
                </a:schemeClr>
              </a:solidFill>
              <a:latin typeface="Constantia" panose="02030602050306030303" pitchFamily="18" charset="0"/>
            </a:endParaRPr>
          </a:p>
          <a:p>
            <a:r>
              <a:rPr lang="hu-HU" sz="1600" i="1" dirty="0">
                <a:solidFill>
                  <a:schemeClr val="tx2">
                    <a:lumMod val="10000"/>
                  </a:schemeClr>
                </a:solidFill>
                <a:latin typeface="Constantia" panose="02030602050306030303" pitchFamily="18" charset="0"/>
              </a:rPr>
              <a:t>Vallási szimbólumok használata állami intézményekben </a:t>
            </a:r>
            <a:endParaRPr lang="hu-HU" sz="1600" dirty="0">
              <a:solidFill>
                <a:schemeClr val="tx2">
                  <a:lumMod val="10000"/>
                </a:schemeClr>
              </a:solidFill>
              <a:latin typeface="Constantia" panose="0203060205030603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89857" y="1645920"/>
            <a:ext cx="2642159" cy="4470821"/>
          </a:xfrm>
        </p:spPr>
        <p:txBody>
          <a:bodyPr>
            <a:normAutofit/>
          </a:bodyPr>
          <a:lstStyle/>
          <a:p>
            <a:pPr algn="r"/>
            <a:r>
              <a:rPr lang="hu-HU" sz="2800" b="1" dirty="0">
                <a:solidFill>
                  <a:srgbClr val="FFFFFF"/>
                </a:solidFill>
                <a:latin typeface="Constantia" panose="02030602050306030303" pitchFamily="18" charset="0"/>
              </a:rPr>
              <a:t>Közerkölcs és vallás</a:t>
            </a:r>
          </a:p>
        </p:txBody>
      </p:sp>
      <p:sp>
        <p:nvSpPr>
          <p:cNvPr id="3" name="Tartalom helye 2"/>
          <p:cNvSpPr>
            <a:spLocks noGrp="1"/>
          </p:cNvSpPr>
          <p:nvPr>
            <p:ph idx="1"/>
          </p:nvPr>
        </p:nvSpPr>
        <p:spPr>
          <a:xfrm>
            <a:off x="3132016" y="1268760"/>
            <a:ext cx="5210693" cy="4847981"/>
          </a:xfrm>
        </p:spPr>
        <p:txBody>
          <a:bodyPr>
            <a:normAutofit/>
          </a:bodyPr>
          <a:lstStyle/>
          <a:p>
            <a:pPr>
              <a:lnSpc>
                <a:spcPct val="90000"/>
              </a:lnSpc>
              <a:buNone/>
            </a:pPr>
            <a:r>
              <a:rPr lang="hu-HU" sz="1000" dirty="0">
                <a:hlinkClick r:id="rId2" tooltip="Morality"/>
              </a:rPr>
              <a:t> </a:t>
            </a:r>
            <a:r>
              <a:rPr lang="en-US" sz="1000" b="1" dirty="0"/>
              <a:t> </a:t>
            </a:r>
            <a:r>
              <a:rPr lang="hu-HU" sz="1000" b="1" dirty="0"/>
              <a:t>Public morality</a:t>
            </a:r>
            <a:r>
              <a:rPr lang="hu-HU" sz="1000" dirty="0"/>
              <a:t>: moral and ethical standards </a:t>
            </a:r>
            <a:r>
              <a:rPr lang="en-US" sz="1000" dirty="0"/>
              <a:t>enforced in a society, by</a:t>
            </a:r>
            <a:r>
              <a:rPr lang="hu-HU" sz="1000" dirty="0"/>
              <a:t> </a:t>
            </a:r>
            <a:r>
              <a:rPr lang="en-US" sz="1000" dirty="0"/>
              <a:t>law or police work or social pressure, and applied to public life</a:t>
            </a:r>
            <a:endParaRPr lang="hu-HU" sz="1000" dirty="0"/>
          </a:p>
          <a:p>
            <a:pPr>
              <a:lnSpc>
                <a:spcPct val="90000"/>
              </a:lnSpc>
              <a:buNone/>
            </a:pPr>
            <a:endParaRPr lang="hu-HU" sz="1000" dirty="0"/>
          </a:p>
          <a:p>
            <a:pPr>
              <a:lnSpc>
                <a:spcPct val="90000"/>
              </a:lnSpc>
              <a:buNone/>
            </a:pPr>
            <a:r>
              <a:rPr lang="hu-HU" sz="1000" b="1" dirty="0"/>
              <a:t>Can/ should laws make men moral?</a:t>
            </a:r>
          </a:p>
          <a:p>
            <a:pPr>
              <a:lnSpc>
                <a:spcPct val="90000"/>
              </a:lnSpc>
              <a:buNone/>
            </a:pPr>
            <a:r>
              <a:rPr lang="hu-HU" sz="1000" dirty="0"/>
              <a:t>„the central pre-liberal thought about morality, politics and law has maintained that </a:t>
            </a:r>
            <a:r>
              <a:rPr lang="hu-HU" sz="1000" b="1" dirty="0"/>
              <a:t>laws have a legitimate subsidiary role to play in helping people to make themselves moral</a:t>
            </a:r>
            <a:r>
              <a:rPr lang="hu-HU" sz="1000" dirty="0"/>
              <a:t>” to </a:t>
            </a:r>
          </a:p>
          <a:p>
            <a:pPr>
              <a:lnSpc>
                <a:spcPct val="90000"/>
              </a:lnSpc>
            </a:pPr>
            <a:r>
              <a:rPr lang="hu-HU" sz="1000" dirty="0"/>
              <a:t>prevent self corruption and indulging in immoral conduct</a:t>
            </a:r>
          </a:p>
          <a:p>
            <a:pPr>
              <a:lnSpc>
                <a:spcPct val="90000"/>
              </a:lnSpc>
            </a:pPr>
            <a:r>
              <a:rPr lang="hu-HU" sz="1000" dirty="0"/>
              <a:t>eliminate the bad example which could corrupt the whole society / nation</a:t>
            </a:r>
          </a:p>
          <a:p>
            <a:pPr>
              <a:lnSpc>
                <a:spcPct val="90000"/>
              </a:lnSpc>
              <a:buNone/>
            </a:pPr>
            <a:r>
              <a:rPr lang="hu-HU" sz="1000" dirty="0"/>
              <a:t>(George, P.R., </a:t>
            </a:r>
            <a:r>
              <a:rPr lang="hu-HU" sz="1000" i="1" dirty="0"/>
              <a:t>Making Men Moral: Civil Liberties and Public Morality</a:t>
            </a:r>
            <a:r>
              <a:rPr lang="hu-HU" sz="1000" dirty="0"/>
              <a:t>, (1993))</a:t>
            </a:r>
          </a:p>
          <a:p>
            <a:pPr>
              <a:lnSpc>
                <a:spcPct val="90000"/>
              </a:lnSpc>
              <a:buNone/>
            </a:pPr>
            <a:r>
              <a:rPr lang="hu-HU" sz="1000" b="1" dirty="0"/>
              <a:t>Religion and public morality</a:t>
            </a:r>
          </a:p>
          <a:p>
            <a:pPr>
              <a:lnSpc>
                <a:spcPct val="90000"/>
              </a:lnSpc>
            </a:pPr>
            <a:r>
              <a:rPr lang="hu-HU" sz="1000" b="1" dirty="0"/>
              <a:t>„</a:t>
            </a:r>
            <a:r>
              <a:rPr lang="en-US" sz="1000" dirty="0"/>
              <a:t>Of all the dispositions and habits which lead to political prosperity, religion and morality are indispensable supports </a:t>
            </a:r>
            <a:r>
              <a:rPr lang="hu-HU" sz="1000" dirty="0"/>
              <a:t>(…) </a:t>
            </a:r>
            <a:r>
              <a:rPr lang="en-US" sz="1000" dirty="0"/>
              <a:t>let us with caution indulge the supposition that morality can be maintained without religion. Whatever may be conceded to the influence of refined education on minds of peculiar structure, reason and experience both forbid us to expect that national morality can prevail in exclusion of religious principle.</a:t>
            </a:r>
            <a:r>
              <a:rPr lang="hu-HU" sz="1000" dirty="0"/>
              <a:t> </a:t>
            </a:r>
            <a:r>
              <a:rPr lang="en-US" sz="1000" dirty="0"/>
              <a:t>It is substantially true that virtue or morality is a necessary spring of popular government.</a:t>
            </a:r>
            <a:r>
              <a:rPr lang="hu-HU" sz="1000" dirty="0"/>
              <a:t>” </a:t>
            </a:r>
            <a:r>
              <a:rPr lang="en-US" sz="1000" b="1" dirty="0"/>
              <a:t>Washington's Farewell Address 1796</a:t>
            </a:r>
            <a:r>
              <a:rPr lang="hu-HU" sz="1000" b="1" dirty="0"/>
              <a:t>)</a:t>
            </a:r>
            <a:endParaRPr lang="en-US" sz="1000" b="1" dirty="0"/>
          </a:p>
          <a:p>
            <a:pPr>
              <a:lnSpc>
                <a:spcPct val="90000"/>
              </a:lnSpc>
            </a:pPr>
            <a:endParaRPr lang="en-US" sz="1000" dirty="0"/>
          </a:p>
          <a:p>
            <a:pPr>
              <a:lnSpc>
                <a:spcPct val="90000"/>
              </a:lnSpc>
              <a:buNone/>
            </a:pPr>
            <a:endParaRPr lang="hu-HU" sz="1000" b="1" dirty="0"/>
          </a:p>
          <a:p>
            <a:pPr>
              <a:lnSpc>
                <a:spcPct val="90000"/>
              </a:lnSpc>
              <a:buNone/>
            </a:pPr>
            <a:endParaRPr lang="hu-HU" sz="1000" b="1" dirty="0"/>
          </a:p>
          <a:p>
            <a:pPr>
              <a:lnSpc>
                <a:spcPct val="90000"/>
              </a:lnSpc>
              <a:buNone/>
            </a:pPr>
            <a:endParaRPr lang="hu-HU" sz="1000" b="1" dirty="0"/>
          </a:p>
          <a:p>
            <a:pPr>
              <a:lnSpc>
                <a:spcPct val="90000"/>
              </a:lnSpc>
              <a:buNone/>
            </a:pPr>
            <a:endParaRPr lang="hu-HU" sz="1000" b="1" dirty="0"/>
          </a:p>
          <a:p>
            <a:pPr>
              <a:lnSpc>
                <a:spcPct val="90000"/>
              </a:lnSpc>
              <a:buNone/>
            </a:pPr>
            <a:endParaRPr lang="hu-HU" sz="1000" dirty="0"/>
          </a:p>
        </p:txBody>
      </p:sp>
    </p:spTree>
    <p:extLst>
      <p:ext uri="{BB962C8B-B14F-4D97-AF65-F5344CB8AC3E}">
        <p14:creationId xmlns:p14="http://schemas.microsoft.com/office/powerpoint/2010/main" val="1460590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14290"/>
            <a:ext cx="8229600" cy="785818"/>
          </a:xfrm>
        </p:spPr>
        <p:txBody>
          <a:bodyPr>
            <a:noAutofit/>
          </a:bodyPr>
          <a:lstStyle/>
          <a:p>
            <a:pPr algn="ctr"/>
            <a:r>
              <a:rPr lang="hu-HU" sz="2800" b="1" dirty="0">
                <a:latin typeface="Constantia" panose="02030602050306030303" pitchFamily="18" charset="0"/>
              </a:rPr>
              <a:t>A vallás betagozódása és az EJEE-ben foglalt emberi jogok</a:t>
            </a:r>
          </a:p>
        </p:txBody>
      </p:sp>
      <p:sp>
        <p:nvSpPr>
          <p:cNvPr id="3" name="Tartalom helye 2"/>
          <p:cNvSpPr>
            <a:spLocks noGrp="1"/>
          </p:cNvSpPr>
          <p:nvPr>
            <p:ph idx="1"/>
          </p:nvPr>
        </p:nvSpPr>
        <p:spPr>
          <a:xfrm>
            <a:off x="457200" y="1500174"/>
            <a:ext cx="8229600" cy="4824426"/>
          </a:xfrm>
        </p:spPr>
        <p:txBody>
          <a:bodyPr>
            <a:normAutofit/>
          </a:bodyPr>
          <a:lstStyle/>
          <a:p>
            <a:pPr>
              <a:buNone/>
            </a:pPr>
            <a:endParaRPr lang="hu-HU" dirty="0"/>
          </a:p>
          <a:p>
            <a:endParaRPr lang="hu-HU" b="1" i="1" dirty="0">
              <a:solidFill>
                <a:srgbClr val="C00000"/>
              </a:solidFill>
            </a:endParaRPr>
          </a:p>
          <a:p>
            <a:endParaRPr lang="hu-HU" b="1" i="1" dirty="0">
              <a:solidFill>
                <a:srgbClr val="C00000"/>
              </a:solidFill>
            </a:endParaRPr>
          </a:p>
          <a:p>
            <a:endParaRPr lang="hu-HU" dirty="0"/>
          </a:p>
        </p:txBody>
      </p:sp>
      <p:graphicFrame>
        <p:nvGraphicFramePr>
          <p:cNvPr id="4" name="Táblázat 3"/>
          <p:cNvGraphicFramePr>
            <a:graphicFrameLocks noGrp="1"/>
          </p:cNvGraphicFramePr>
          <p:nvPr>
            <p:extLst>
              <p:ext uri="{D42A27DB-BD31-4B8C-83A1-F6EECF244321}">
                <p14:modId xmlns:p14="http://schemas.microsoft.com/office/powerpoint/2010/main" val="4051223152"/>
              </p:ext>
            </p:extLst>
          </p:nvPr>
        </p:nvGraphicFramePr>
        <p:xfrm>
          <a:off x="0" y="1628801"/>
          <a:ext cx="9143999" cy="5123921"/>
        </p:xfrm>
        <a:graphic>
          <a:graphicData uri="http://schemas.openxmlformats.org/drawingml/2006/table">
            <a:tbl>
              <a:tblPr firstRow="1" bandRow="1">
                <a:tableStyleId>{5C22544A-7EE6-4342-B048-85BDC9FD1C3A}</a:tableStyleId>
              </a:tblPr>
              <a:tblGrid>
                <a:gridCol w="5302910">
                  <a:extLst>
                    <a:ext uri="{9D8B030D-6E8A-4147-A177-3AD203B41FA5}">
                      <a16:colId xmlns:a16="http://schemas.microsoft.com/office/drawing/2014/main" val="20000"/>
                    </a:ext>
                  </a:extLst>
                </a:gridCol>
                <a:gridCol w="1170411">
                  <a:extLst>
                    <a:ext uri="{9D8B030D-6E8A-4147-A177-3AD203B41FA5}">
                      <a16:colId xmlns:a16="http://schemas.microsoft.com/office/drawing/2014/main" val="20001"/>
                    </a:ext>
                  </a:extLst>
                </a:gridCol>
                <a:gridCol w="2670678">
                  <a:extLst>
                    <a:ext uri="{9D8B030D-6E8A-4147-A177-3AD203B41FA5}">
                      <a16:colId xmlns:a16="http://schemas.microsoft.com/office/drawing/2014/main" val="20002"/>
                    </a:ext>
                  </a:extLst>
                </a:gridCol>
              </a:tblGrid>
              <a:tr h="638397">
                <a:tc>
                  <a:txBody>
                    <a:bodyPr/>
                    <a:lstStyle/>
                    <a:p>
                      <a:r>
                        <a:rPr lang="hu-HU" sz="1600" dirty="0">
                          <a:solidFill>
                            <a:schemeClr val="bg1"/>
                          </a:solidFill>
                          <a:latin typeface="Constantia" panose="02030602050306030303" pitchFamily="18" charset="0"/>
                        </a:rPr>
                        <a:t>Emberi jogok</a:t>
                      </a:r>
                    </a:p>
                  </a:txBody>
                  <a:tcPr>
                    <a:solidFill>
                      <a:schemeClr val="accent6">
                        <a:lumMod val="75000"/>
                      </a:schemeClr>
                    </a:solidFill>
                  </a:tcPr>
                </a:tc>
                <a:tc>
                  <a:txBody>
                    <a:bodyPr/>
                    <a:lstStyle/>
                    <a:p>
                      <a:r>
                        <a:rPr lang="hu-HU" sz="1600" dirty="0">
                          <a:solidFill>
                            <a:schemeClr val="bg1"/>
                          </a:solidFill>
                          <a:latin typeface="Constantia" panose="02030602050306030303" pitchFamily="18" charset="0"/>
                        </a:rPr>
                        <a:t>EJEE</a:t>
                      </a:r>
                    </a:p>
                  </a:txBody>
                  <a:tcPr>
                    <a:solidFill>
                      <a:schemeClr val="accent6">
                        <a:lumMod val="75000"/>
                      </a:schemeClr>
                    </a:solidFill>
                  </a:tcPr>
                </a:tc>
                <a:tc>
                  <a:txBody>
                    <a:bodyPr/>
                    <a:lstStyle/>
                    <a:p>
                      <a:r>
                        <a:rPr lang="hu-HU" sz="1600" dirty="0">
                          <a:solidFill>
                            <a:schemeClr val="bg1"/>
                          </a:solidFill>
                          <a:latin typeface="Constantia" panose="02030602050306030303" pitchFamily="18" charset="0"/>
                        </a:rPr>
                        <a:t>Vallás betagozódásának formája</a:t>
                      </a:r>
                    </a:p>
                  </a:txBody>
                  <a:tcPr>
                    <a:solidFill>
                      <a:schemeClr val="accent6">
                        <a:lumMod val="75000"/>
                      </a:schemeClr>
                    </a:solidFill>
                  </a:tcPr>
                </a:tc>
                <a:extLst>
                  <a:ext uri="{0D108BD9-81ED-4DB2-BD59-A6C34878D82A}">
                    <a16:rowId xmlns:a16="http://schemas.microsoft.com/office/drawing/2014/main" val="10000"/>
                  </a:ext>
                </a:extLst>
              </a:tr>
              <a:tr h="555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i="1" dirty="0">
                          <a:solidFill>
                            <a:srgbClr val="002060"/>
                          </a:solidFill>
                          <a:latin typeface="Constantia" panose="02030602050306030303" pitchFamily="18" charset="0"/>
                        </a:rPr>
                        <a:t>Élethez való jog</a:t>
                      </a:r>
                    </a:p>
                    <a:p>
                      <a:endParaRPr lang="hu-HU" sz="1600" dirty="0">
                        <a:solidFill>
                          <a:srgbClr val="002060"/>
                        </a:solidFill>
                        <a:latin typeface="Constantia" panose="02030602050306030303" pitchFamily="18" charset="0"/>
                      </a:endParaRP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 2. cikk</a:t>
                      </a: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Morális</a:t>
                      </a:r>
                    </a:p>
                  </a:txBody>
                  <a:tcPr>
                    <a:solidFill>
                      <a:schemeClr val="accent6">
                        <a:lumMod val="60000"/>
                        <a:lumOff val="40000"/>
                      </a:schemeClr>
                    </a:solidFill>
                  </a:tcPr>
                </a:tc>
                <a:extLst>
                  <a:ext uri="{0D108BD9-81ED-4DB2-BD59-A6C34878D82A}">
                    <a16:rowId xmlns:a16="http://schemas.microsoft.com/office/drawing/2014/main" val="10001"/>
                  </a:ext>
                </a:extLst>
              </a:tr>
              <a:tr h="4468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i="1" dirty="0">
                          <a:solidFill>
                            <a:srgbClr val="002060"/>
                          </a:solidFill>
                          <a:latin typeface="Constantia" panose="02030602050306030303" pitchFamily="18" charset="0"/>
                        </a:rPr>
                        <a:t>Kínzás, embertelen, megalázó bánásmód tilalma</a:t>
                      </a:r>
                      <a:endParaRPr lang="hu-HU" sz="1600" dirty="0">
                        <a:solidFill>
                          <a:srgbClr val="002060"/>
                        </a:solidFill>
                        <a:latin typeface="Constantia" panose="02030602050306030303" pitchFamily="18" charset="0"/>
                      </a:endParaRPr>
                    </a:p>
                  </a:txBody>
                  <a:tcPr/>
                </a:tc>
                <a:tc>
                  <a:txBody>
                    <a:bodyPr/>
                    <a:lstStyle/>
                    <a:p>
                      <a:r>
                        <a:rPr lang="hu-HU" sz="1600" dirty="0">
                          <a:solidFill>
                            <a:srgbClr val="002060"/>
                          </a:solidFill>
                          <a:latin typeface="Constantia" panose="02030602050306030303" pitchFamily="18" charset="0"/>
                        </a:rPr>
                        <a:t>3. cikk</a:t>
                      </a:r>
                    </a:p>
                  </a:txBody>
                  <a:tcPr/>
                </a:tc>
                <a:tc>
                  <a:txBody>
                    <a:bodyPr/>
                    <a:lstStyle/>
                    <a:p>
                      <a:r>
                        <a:rPr kumimoji="0" lang="hu-HU" sz="1600" b="0" i="0" u="none" strike="noStrike" kern="1200" cap="none" spc="0" normalizeH="0" baseline="0" noProof="0" dirty="0">
                          <a:ln>
                            <a:noFill/>
                          </a:ln>
                          <a:solidFill>
                            <a:srgbClr val="002060"/>
                          </a:solidFill>
                          <a:effectLst/>
                          <a:uLnTx/>
                          <a:uFillTx/>
                          <a:latin typeface="Constantia" panose="02030602050306030303" pitchFamily="18" charset="0"/>
                          <a:ea typeface="+mn-ea"/>
                          <a:cs typeface="+mn-cs"/>
                        </a:rPr>
                        <a:t>Morális</a:t>
                      </a:r>
                      <a:endParaRPr lang="hu-HU" sz="1600" dirty="0">
                        <a:solidFill>
                          <a:srgbClr val="002060"/>
                        </a:solidFill>
                        <a:latin typeface="Constantia" panose="02030602050306030303" pitchFamily="18" charset="0"/>
                      </a:endParaRPr>
                    </a:p>
                  </a:txBody>
                  <a:tcPr/>
                </a:tc>
                <a:extLst>
                  <a:ext uri="{0D108BD9-81ED-4DB2-BD59-A6C34878D82A}">
                    <a16:rowId xmlns:a16="http://schemas.microsoft.com/office/drawing/2014/main" val="10002"/>
                  </a:ext>
                </a:extLst>
              </a:tr>
              <a:tr h="555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i="1" dirty="0">
                          <a:solidFill>
                            <a:srgbClr val="002060"/>
                          </a:solidFill>
                          <a:latin typeface="Constantia" panose="02030602050306030303" pitchFamily="18" charset="0"/>
                        </a:rPr>
                        <a:t>Családi és magánélethez való jog</a:t>
                      </a:r>
                    </a:p>
                    <a:p>
                      <a:endParaRPr lang="hu-HU" sz="1600" dirty="0">
                        <a:solidFill>
                          <a:srgbClr val="002060"/>
                        </a:solidFill>
                        <a:latin typeface="Constantia" panose="02030602050306030303" pitchFamily="18" charset="0"/>
                      </a:endParaRP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8. cikk</a:t>
                      </a:r>
                    </a:p>
                  </a:txBody>
                  <a:tcPr>
                    <a:solidFill>
                      <a:schemeClr val="accent6">
                        <a:lumMod val="60000"/>
                        <a:lumOff val="40000"/>
                      </a:schemeClr>
                    </a:solidFill>
                  </a:tcPr>
                </a:tc>
                <a:tc>
                  <a:txBody>
                    <a:bodyPr/>
                    <a:lstStyle/>
                    <a:p>
                      <a:r>
                        <a:rPr kumimoji="0" lang="hu-HU" sz="1600" b="0" i="0" u="none" strike="noStrike" kern="1200" cap="none" spc="0" normalizeH="0" baseline="0" noProof="0" dirty="0">
                          <a:ln>
                            <a:noFill/>
                          </a:ln>
                          <a:solidFill>
                            <a:srgbClr val="002060"/>
                          </a:solidFill>
                          <a:effectLst/>
                          <a:uLnTx/>
                          <a:uFillTx/>
                          <a:latin typeface="Constantia" panose="02030602050306030303" pitchFamily="18" charset="0"/>
                          <a:ea typeface="+mn-ea"/>
                          <a:cs typeface="+mn-cs"/>
                        </a:rPr>
                        <a:t>Morális</a:t>
                      </a:r>
                      <a:endParaRPr lang="hu-HU" sz="1600" dirty="0">
                        <a:solidFill>
                          <a:srgbClr val="002060"/>
                        </a:solidFill>
                        <a:latin typeface="Constantia" panose="02030602050306030303" pitchFamily="18" charset="0"/>
                      </a:endParaRPr>
                    </a:p>
                  </a:txBody>
                  <a:tcPr>
                    <a:solidFill>
                      <a:schemeClr val="accent6">
                        <a:lumMod val="60000"/>
                        <a:lumOff val="40000"/>
                      </a:schemeClr>
                    </a:solidFill>
                  </a:tcPr>
                </a:tc>
                <a:extLst>
                  <a:ext uri="{0D108BD9-81ED-4DB2-BD59-A6C34878D82A}">
                    <a16:rowId xmlns:a16="http://schemas.microsoft.com/office/drawing/2014/main" val="10003"/>
                  </a:ext>
                </a:extLst>
              </a:tr>
              <a:tr h="446878">
                <a:tc>
                  <a:txBody>
                    <a:bodyPr/>
                    <a:lstStyle/>
                    <a:p>
                      <a:r>
                        <a:rPr lang="hu-HU" sz="1600" b="1" i="1" dirty="0">
                          <a:solidFill>
                            <a:srgbClr val="002060"/>
                          </a:solidFill>
                          <a:latin typeface="Constantia" panose="02030602050306030303" pitchFamily="18" charset="0"/>
                        </a:rPr>
                        <a:t>Vallásszabadság</a:t>
                      </a:r>
                      <a:endParaRPr lang="hu-HU" sz="1600" dirty="0">
                        <a:solidFill>
                          <a:srgbClr val="002060"/>
                        </a:solidFill>
                        <a:latin typeface="Constantia" panose="02030602050306030303" pitchFamily="18" charset="0"/>
                      </a:endParaRPr>
                    </a:p>
                  </a:txBody>
                  <a:tcPr/>
                </a:tc>
                <a:tc>
                  <a:txBody>
                    <a:bodyPr/>
                    <a:lstStyle/>
                    <a:p>
                      <a:r>
                        <a:rPr lang="hu-HU" sz="1600" dirty="0">
                          <a:solidFill>
                            <a:srgbClr val="002060"/>
                          </a:solidFill>
                          <a:latin typeface="Constantia" panose="02030602050306030303" pitchFamily="18" charset="0"/>
                        </a:rPr>
                        <a:t>9. cikk</a:t>
                      </a:r>
                    </a:p>
                  </a:txBody>
                  <a:tcPr/>
                </a:tc>
                <a:tc>
                  <a:txBody>
                    <a:bodyPr/>
                    <a:lstStyle/>
                    <a:p>
                      <a:r>
                        <a:rPr lang="hu-HU" sz="1600" dirty="0">
                          <a:solidFill>
                            <a:srgbClr val="002060"/>
                          </a:solidFill>
                          <a:latin typeface="Constantia" panose="02030602050306030303" pitchFamily="18" charset="0"/>
                        </a:rPr>
                        <a:t>Intézményi/ Morális</a:t>
                      </a:r>
                    </a:p>
                  </a:txBody>
                  <a:tcPr/>
                </a:tc>
                <a:extLst>
                  <a:ext uri="{0D108BD9-81ED-4DB2-BD59-A6C34878D82A}">
                    <a16:rowId xmlns:a16="http://schemas.microsoft.com/office/drawing/2014/main" val="10004"/>
                  </a:ext>
                </a:extLst>
              </a:tr>
              <a:tr h="321497">
                <a:tc>
                  <a:txBody>
                    <a:bodyPr/>
                    <a:lstStyle/>
                    <a:p>
                      <a:r>
                        <a:rPr lang="hu-HU" sz="1600" b="1" i="1" dirty="0">
                          <a:solidFill>
                            <a:srgbClr val="002060"/>
                          </a:solidFill>
                          <a:latin typeface="Constantia" panose="02030602050306030303" pitchFamily="18" charset="0"/>
                        </a:rPr>
                        <a:t>Véleménynyilvánítás szabadsága</a:t>
                      </a:r>
                      <a:endParaRPr lang="hu-HU" sz="1600" dirty="0">
                        <a:solidFill>
                          <a:srgbClr val="002060"/>
                        </a:solidFill>
                        <a:latin typeface="Constantia" panose="02030602050306030303" pitchFamily="18" charset="0"/>
                      </a:endParaRP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10. Cikk</a:t>
                      </a: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Morális</a:t>
                      </a:r>
                    </a:p>
                  </a:txBody>
                  <a:tcPr>
                    <a:solidFill>
                      <a:schemeClr val="accent6">
                        <a:lumMod val="60000"/>
                        <a:lumOff val="40000"/>
                      </a:schemeClr>
                    </a:solidFill>
                  </a:tcPr>
                </a:tc>
                <a:extLst>
                  <a:ext uri="{0D108BD9-81ED-4DB2-BD59-A6C34878D82A}">
                    <a16:rowId xmlns:a16="http://schemas.microsoft.com/office/drawing/2014/main" val="10005"/>
                  </a:ext>
                </a:extLst>
              </a:tr>
              <a:tr h="555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i="1" dirty="0">
                          <a:solidFill>
                            <a:srgbClr val="002060"/>
                          </a:solidFill>
                          <a:latin typeface="Constantia" panose="02030602050306030303" pitchFamily="18" charset="0"/>
                        </a:rPr>
                        <a:t>Egyesülési jog</a:t>
                      </a:r>
                    </a:p>
                    <a:p>
                      <a:endParaRPr lang="hu-HU" sz="1600" dirty="0">
                        <a:solidFill>
                          <a:srgbClr val="002060"/>
                        </a:solidFill>
                        <a:latin typeface="Constantia" panose="02030602050306030303" pitchFamily="18" charset="0"/>
                      </a:endParaRPr>
                    </a:p>
                  </a:txBody>
                  <a:tcPr/>
                </a:tc>
                <a:tc>
                  <a:txBody>
                    <a:bodyPr/>
                    <a:lstStyle/>
                    <a:p>
                      <a:r>
                        <a:rPr lang="hu-HU" sz="1600" dirty="0">
                          <a:solidFill>
                            <a:srgbClr val="002060"/>
                          </a:solidFill>
                          <a:latin typeface="Constantia" panose="02030602050306030303" pitchFamily="18" charset="0"/>
                        </a:rPr>
                        <a:t>11. Cikk</a:t>
                      </a:r>
                    </a:p>
                  </a:txBody>
                  <a:tcPr/>
                </a:tc>
                <a:tc>
                  <a:txBody>
                    <a:bodyPr/>
                    <a:lstStyle/>
                    <a:p>
                      <a:r>
                        <a:rPr lang="hu-HU" sz="1600" dirty="0">
                          <a:solidFill>
                            <a:srgbClr val="002060"/>
                          </a:solidFill>
                          <a:latin typeface="Constantia" panose="02030602050306030303" pitchFamily="18" charset="0"/>
                        </a:rPr>
                        <a:t>Intézményi/Morális</a:t>
                      </a:r>
                    </a:p>
                  </a:txBody>
                  <a:tcPr/>
                </a:tc>
                <a:extLst>
                  <a:ext uri="{0D108BD9-81ED-4DB2-BD59-A6C34878D82A}">
                    <a16:rowId xmlns:a16="http://schemas.microsoft.com/office/drawing/2014/main" val="10006"/>
                  </a:ext>
                </a:extLst>
              </a:tr>
              <a:tr h="555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i="1" dirty="0">
                          <a:solidFill>
                            <a:srgbClr val="002060"/>
                          </a:solidFill>
                          <a:latin typeface="Constantia" panose="02030602050306030303" pitchFamily="18" charset="0"/>
                        </a:rPr>
                        <a:t>Házasságkötéshez való jog</a:t>
                      </a:r>
                    </a:p>
                    <a:p>
                      <a:endParaRPr lang="hu-HU" sz="1600" dirty="0">
                        <a:solidFill>
                          <a:srgbClr val="002060"/>
                        </a:solidFill>
                        <a:latin typeface="Constantia" panose="02030602050306030303" pitchFamily="18" charset="0"/>
                      </a:endParaRP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12. cikk</a:t>
                      </a:r>
                    </a:p>
                  </a:txBody>
                  <a:tcPr>
                    <a:solidFill>
                      <a:schemeClr val="accent6">
                        <a:lumMod val="60000"/>
                        <a:lumOff val="40000"/>
                      </a:schemeClr>
                    </a:solidFill>
                  </a:tcPr>
                </a:tc>
                <a:tc>
                  <a:txBody>
                    <a:bodyPr/>
                    <a:lstStyle/>
                    <a:p>
                      <a:r>
                        <a:rPr lang="hu-HU" sz="1600" dirty="0">
                          <a:solidFill>
                            <a:srgbClr val="002060"/>
                          </a:solidFill>
                          <a:latin typeface="Constantia" panose="02030602050306030303" pitchFamily="18" charset="0"/>
                        </a:rPr>
                        <a:t>Morális</a:t>
                      </a:r>
                    </a:p>
                  </a:txBody>
                  <a:tcPr>
                    <a:solidFill>
                      <a:schemeClr val="accent6">
                        <a:lumMod val="60000"/>
                        <a:lumOff val="40000"/>
                      </a:schemeClr>
                    </a:solidFill>
                  </a:tcPr>
                </a:tc>
                <a:extLst>
                  <a:ext uri="{0D108BD9-81ED-4DB2-BD59-A6C34878D82A}">
                    <a16:rowId xmlns:a16="http://schemas.microsoft.com/office/drawing/2014/main" val="10007"/>
                  </a:ext>
                </a:extLst>
              </a:tr>
              <a:tr h="940008">
                <a:tc>
                  <a:txBody>
                    <a:bodyPr/>
                    <a:lstStyle/>
                    <a:p>
                      <a:pPr fontAlgn="base"/>
                      <a:r>
                        <a:rPr lang="hu-HU" sz="1600" b="1" dirty="0">
                          <a:solidFill>
                            <a:srgbClr val="002060"/>
                          </a:solidFill>
                          <a:latin typeface="Constantia" panose="02030602050306030303" pitchFamily="18" charset="0"/>
                        </a:rPr>
                        <a:t>Oktatáshoz való jog/Szülők joga meggyőződésük tiszteletben tartásához</a:t>
                      </a:r>
                    </a:p>
                  </a:txBody>
                  <a:tcPr/>
                </a:tc>
                <a:tc>
                  <a:txBody>
                    <a:bodyPr/>
                    <a:lstStyle/>
                    <a:p>
                      <a:r>
                        <a:rPr lang="hu-HU" sz="1600" dirty="0">
                          <a:solidFill>
                            <a:srgbClr val="002060"/>
                          </a:solidFill>
                          <a:latin typeface="Constantia" panose="02030602050306030303" pitchFamily="18" charset="0"/>
                        </a:rPr>
                        <a:t>I. Kieg. Jk. </a:t>
                      </a:r>
                      <a:r>
                        <a:rPr lang="hu-HU" sz="1600" baseline="0" dirty="0">
                          <a:solidFill>
                            <a:srgbClr val="002060"/>
                          </a:solidFill>
                          <a:latin typeface="Constantia" panose="02030602050306030303" pitchFamily="18" charset="0"/>
                        </a:rPr>
                        <a:t>2. </a:t>
                      </a:r>
                      <a:r>
                        <a:rPr lang="hu-HU" sz="1600" dirty="0">
                          <a:solidFill>
                            <a:srgbClr val="002060"/>
                          </a:solidFill>
                          <a:latin typeface="Constantia" panose="02030602050306030303" pitchFamily="18" charset="0"/>
                        </a:rPr>
                        <a:t>cikk</a:t>
                      </a:r>
                    </a:p>
                  </a:txBody>
                  <a:tcPr/>
                </a:tc>
                <a:tc>
                  <a:txBody>
                    <a:bodyPr/>
                    <a:lstStyle/>
                    <a:p>
                      <a:r>
                        <a:rPr lang="hu-HU" sz="1600" dirty="0">
                          <a:solidFill>
                            <a:srgbClr val="002060"/>
                          </a:solidFill>
                          <a:latin typeface="Constantia" panose="02030602050306030303" pitchFamily="18" charset="0"/>
                        </a:rPr>
                        <a:t>Intézményi/ Morális</a:t>
                      </a:r>
                    </a:p>
                  </a:txBody>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7"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8"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a:extLst>
              <a:ext uri="{FF2B5EF4-FFF2-40B4-BE49-F238E27FC236}">
                <a16:creationId xmlns:a16="http://schemas.microsoft.com/office/drawing/2014/main" id="{F1D28D41-9573-44FA-8A74-AC1A7F0C2878}"/>
              </a:ext>
            </a:extLst>
          </p:cNvPr>
          <p:cNvSpPr>
            <a:spLocks noGrp="1"/>
          </p:cNvSpPr>
          <p:nvPr>
            <p:ph type="title"/>
          </p:nvPr>
        </p:nvSpPr>
        <p:spPr>
          <a:xfrm>
            <a:off x="489857" y="1645920"/>
            <a:ext cx="2642159" cy="4470821"/>
          </a:xfrm>
        </p:spPr>
        <p:txBody>
          <a:bodyPr>
            <a:normAutofit/>
          </a:bodyPr>
          <a:lstStyle/>
          <a:p>
            <a:pPr algn="r">
              <a:lnSpc>
                <a:spcPct val="90000"/>
              </a:lnSpc>
            </a:pPr>
            <a:r>
              <a:rPr lang="hu-HU" sz="2600" b="1">
                <a:solidFill>
                  <a:srgbClr val="FFFFFF"/>
                </a:solidFill>
                <a:latin typeface="Constantia" panose="02030602050306030303" pitchFamily="18" charset="0"/>
              </a:rPr>
              <a:t>Állam és egyház viszonya a rendszerváltást követően: alkotmányos rendelkezések</a:t>
            </a:r>
            <a:endParaRPr lang="en-GB" sz="2600" b="1">
              <a:solidFill>
                <a:srgbClr val="FFFFFF"/>
              </a:solidFill>
              <a:latin typeface="Constantia" panose="02030602050306030303" pitchFamily="18" charset="0"/>
            </a:endParaRPr>
          </a:p>
        </p:txBody>
      </p:sp>
      <p:sp>
        <p:nvSpPr>
          <p:cNvPr id="3" name="Tartalom helye 2">
            <a:extLst>
              <a:ext uri="{FF2B5EF4-FFF2-40B4-BE49-F238E27FC236}">
                <a16:creationId xmlns:a16="http://schemas.microsoft.com/office/drawing/2014/main" id="{68339C4A-0B72-4B38-807B-8E8624D5C154}"/>
              </a:ext>
            </a:extLst>
          </p:cNvPr>
          <p:cNvSpPr>
            <a:spLocks noGrp="1"/>
          </p:cNvSpPr>
          <p:nvPr>
            <p:ph idx="1"/>
          </p:nvPr>
        </p:nvSpPr>
        <p:spPr>
          <a:xfrm>
            <a:off x="3621874" y="1143000"/>
            <a:ext cx="5342614" cy="5526360"/>
          </a:xfrm>
        </p:spPr>
        <p:txBody>
          <a:bodyPr>
            <a:noAutofit/>
          </a:bodyPr>
          <a:lstStyle/>
          <a:p>
            <a:pPr marL="82296" indent="0" algn="ctr">
              <a:lnSpc>
                <a:spcPct val="90000"/>
              </a:lnSpc>
              <a:buNone/>
            </a:pPr>
            <a:r>
              <a:rPr lang="hu-HU" b="1" dirty="0">
                <a:latin typeface="Constantia" panose="02030602050306030303" pitchFamily="18" charset="0"/>
              </a:rPr>
              <a:t>Szigorú elválasztásra épülő modell elemeire épül</a:t>
            </a:r>
          </a:p>
          <a:p>
            <a:pPr marL="82296" indent="0">
              <a:lnSpc>
                <a:spcPct val="90000"/>
              </a:lnSpc>
              <a:buNone/>
            </a:pPr>
            <a:r>
              <a:rPr lang="hu-HU" b="1" dirty="0">
                <a:latin typeface="Constantia" panose="02030602050306030303" pitchFamily="18" charset="0"/>
              </a:rPr>
              <a:t>ALKOTMÁNY </a:t>
            </a:r>
            <a:r>
              <a:rPr lang="hu-HU" dirty="0">
                <a:latin typeface="Constantia" panose="02030602050306030303" pitchFamily="18" charset="0"/>
              </a:rPr>
              <a:t>(1949. évi XX. tv.,</a:t>
            </a:r>
            <a:r>
              <a:rPr lang="hu-HU" b="1" dirty="0">
                <a:latin typeface="Constantia" panose="02030602050306030303" pitchFamily="18" charset="0"/>
              </a:rPr>
              <a:t> </a:t>
            </a:r>
            <a:r>
              <a:rPr lang="hu-HU" dirty="0">
                <a:latin typeface="Constantia" panose="02030602050306030303" pitchFamily="18" charset="0"/>
              </a:rPr>
              <a:t>60. § (1)</a:t>
            </a:r>
            <a:endParaRPr lang="hu-HU" b="1" dirty="0">
              <a:latin typeface="Constantia" panose="02030602050306030303" pitchFamily="18" charset="0"/>
            </a:endParaRPr>
          </a:p>
          <a:p>
            <a:pPr>
              <a:lnSpc>
                <a:spcPct val="90000"/>
              </a:lnSpc>
            </a:pPr>
            <a:r>
              <a:rPr lang="hu-HU" dirty="0">
                <a:latin typeface="Constantia" panose="02030602050306030303" pitchFamily="18" charset="0"/>
              </a:rPr>
              <a:t>„ A Magyar Köztársaságban mindenkinek joga van a gondolat, a lelkiismeret és a vallásszabadságára.</a:t>
            </a:r>
          </a:p>
          <a:p>
            <a:pPr>
              <a:lnSpc>
                <a:spcPct val="90000"/>
              </a:lnSpc>
            </a:pPr>
            <a:r>
              <a:rPr lang="hu-HU" dirty="0">
                <a:latin typeface="Constantia" panose="02030602050306030303" pitchFamily="18" charset="0"/>
              </a:rPr>
              <a:t>- a vallás vagy más lelkiismereti meggyőződés szabad megválasztását vagy elfogadását, és azt a szabadságot, hogy vallását és meggyőződését mindenki vallásos cselekmények, szertartások végzése útján vagy egyéb módon akár egyénileg, akár másokkal együttesen nyilvánosan vagy magánkörben kinyilváníthassa, vagy kinyilvánítását mellőzze, gyakorolhassa, vagy taníthassa.</a:t>
            </a:r>
          </a:p>
          <a:p>
            <a:pPr>
              <a:lnSpc>
                <a:spcPct val="90000"/>
              </a:lnSpc>
            </a:pPr>
            <a:r>
              <a:rPr lang="hu-HU" dirty="0">
                <a:latin typeface="Constantia" panose="02030602050306030303" pitchFamily="18" charset="0"/>
              </a:rPr>
              <a:t>(3) az egyház az államtól elválasztva működik.”</a:t>
            </a:r>
          </a:p>
          <a:p>
            <a:pPr algn="ctr">
              <a:lnSpc>
                <a:spcPct val="90000"/>
              </a:lnSpc>
            </a:pPr>
            <a:endParaRPr lang="en-GB" sz="1800" b="1" dirty="0">
              <a:latin typeface="Constantia" panose="02030602050306030303" pitchFamily="18" charset="0"/>
            </a:endParaRPr>
          </a:p>
        </p:txBody>
      </p:sp>
    </p:spTree>
    <p:extLst>
      <p:ext uri="{BB962C8B-B14F-4D97-AF65-F5344CB8AC3E}">
        <p14:creationId xmlns:p14="http://schemas.microsoft.com/office/powerpoint/2010/main" val="3891263679"/>
      </p:ext>
    </p:extLst>
  </p:cSld>
  <p:clrMapOvr>
    <a:overrideClrMapping bg1="lt1" tx1="dk1" bg2="lt2" tx2="dk2" accent1="accent1" accent2="accent2" accent3="accent3" accent4="accent4" accent5="accent5" accent6="accent6" hlink="hlink" folHlink="folHlink"/>
  </p:clrMapOvr>
  <p:transition>
    <p:cover dir="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r"/>
            <a:r>
              <a:rPr lang="hu-HU" sz="2900" b="1" dirty="0">
                <a:solidFill>
                  <a:srgbClr val="FFFFFF"/>
                </a:solidFill>
                <a:latin typeface="Cambria Math" panose="02040503050406030204" pitchFamily="18" charset="0"/>
                <a:ea typeface="Cambria Math" panose="02040503050406030204" pitchFamily="18" charset="0"/>
              </a:rPr>
              <a:t>Magyar szabályozási háttér a rendszerváltást követően</a:t>
            </a:r>
            <a:endParaRPr lang="hu-HU" sz="2900" dirty="0">
              <a:solidFill>
                <a:srgbClr val="FFFFFF"/>
              </a:solidFill>
              <a:latin typeface="Cambria Math" panose="02040503050406030204" pitchFamily="18" charset="0"/>
              <a:ea typeface="Cambria Math" panose="02040503050406030204" pitchFamily="18" charset="0"/>
            </a:endParaRPr>
          </a:p>
        </p:txBody>
      </p:sp>
      <p:sp>
        <p:nvSpPr>
          <p:cNvPr id="3" name="Tartalom helye 2"/>
          <p:cNvSpPr>
            <a:spLocks noGrp="1"/>
          </p:cNvSpPr>
          <p:nvPr>
            <p:ph idx="1"/>
          </p:nvPr>
        </p:nvSpPr>
        <p:spPr>
          <a:xfrm>
            <a:off x="3903080" y="1268760"/>
            <a:ext cx="4989400" cy="5400600"/>
          </a:xfrm>
        </p:spPr>
        <p:txBody>
          <a:bodyPr>
            <a:noAutofit/>
          </a:bodyPr>
          <a:lstStyle/>
          <a:p>
            <a:pPr marL="82296" indent="0">
              <a:lnSpc>
                <a:spcPct val="90000"/>
              </a:lnSpc>
              <a:buNone/>
            </a:pPr>
            <a:r>
              <a:rPr lang="en-GB" sz="1800" b="1" dirty="0">
                <a:latin typeface="Constantia" panose="02030602050306030303" pitchFamily="18" charset="0"/>
                <a:ea typeface="Cambria Math" panose="02040503050406030204" pitchFamily="18" charset="0"/>
              </a:rPr>
              <a:t>1990. </a:t>
            </a:r>
            <a:r>
              <a:rPr lang="en-GB" sz="1800" b="1" dirty="0" err="1">
                <a:latin typeface="Constantia" panose="02030602050306030303" pitchFamily="18" charset="0"/>
                <a:ea typeface="Cambria Math" panose="02040503050406030204" pitchFamily="18" charset="0"/>
              </a:rPr>
              <a:t>évi</a:t>
            </a:r>
            <a:r>
              <a:rPr lang="en-GB" sz="1800" b="1" dirty="0">
                <a:latin typeface="Constantia" panose="02030602050306030303" pitchFamily="18" charset="0"/>
                <a:ea typeface="Cambria Math" panose="02040503050406030204" pitchFamily="18" charset="0"/>
              </a:rPr>
              <a:t> IV. </a:t>
            </a:r>
            <a:r>
              <a:rPr lang="en-GB" sz="1800" b="1" dirty="0" err="1">
                <a:latin typeface="Constantia" panose="02030602050306030303" pitchFamily="18" charset="0"/>
                <a:ea typeface="Cambria Math" panose="02040503050406030204" pitchFamily="18" charset="0"/>
              </a:rPr>
              <a:t>törvény</a:t>
            </a:r>
            <a:r>
              <a:rPr lang="hu-HU" sz="1800" b="1" dirty="0">
                <a:latin typeface="Constantia" panose="02030602050306030303" pitchFamily="18" charset="0"/>
                <a:ea typeface="Cambria Math" panose="02040503050406030204" pitchFamily="18" charset="0"/>
              </a:rPr>
              <a:t> </a:t>
            </a:r>
            <a:r>
              <a:rPr lang="en-GB" sz="1800" b="1" dirty="0">
                <a:latin typeface="Constantia" panose="02030602050306030303" pitchFamily="18" charset="0"/>
                <a:ea typeface="Cambria Math" panose="02040503050406030204" pitchFamily="18" charset="0"/>
              </a:rPr>
              <a:t>a </a:t>
            </a:r>
            <a:r>
              <a:rPr lang="en-GB" sz="1800" b="1" dirty="0" err="1">
                <a:latin typeface="Constantia" panose="02030602050306030303" pitchFamily="18" charset="0"/>
                <a:ea typeface="Cambria Math" panose="02040503050406030204" pitchFamily="18" charset="0"/>
              </a:rPr>
              <a:t>lelkiismereti</a:t>
            </a:r>
            <a:r>
              <a:rPr lang="en-GB" sz="1800" b="1" dirty="0">
                <a:latin typeface="Constantia" panose="02030602050306030303" pitchFamily="18" charset="0"/>
                <a:ea typeface="Cambria Math" panose="02040503050406030204" pitchFamily="18" charset="0"/>
              </a:rPr>
              <a:t> </a:t>
            </a:r>
            <a:r>
              <a:rPr lang="en-GB" sz="1800" b="1" dirty="0" err="1">
                <a:latin typeface="Constantia" panose="02030602050306030303" pitchFamily="18" charset="0"/>
                <a:ea typeface="Cambria Math" panose="02040503050406030204" pitchFamily="18" charset="0"/>
              </a:rPr>
              <a:t>és</a:t>
            </a:r>
            <a:r>
              <a:rPr lang="en-GB" sz="1800" b="1" dirty="0">
                <a:latin typeface="Constantia" panose="02030602050306030303" pitchFamily="18" charset="0"/>
                <a:ea typeface="Cambria Math" panose="02040503050406030204" pitchFamily="18" charset="0"/>
              </a:rPr>
              <a:t> </a:t>
            </a:r>
            <a:r>
              <a:rPr lang="en-GB" sz="1800" b="1" dirty="0" err="1">
                <a:latin typeface="Constantia" panose="02030602050306030303" pitchFamily="18" charset="0"/>
                <a:ea typeface="Cambria Math" panose="02040503050406030204" pitchFamily="18" charset="0"/>
              </a:rPr>
              <a:t>vallásszabadságról</a:t>
            </a:r>
            <a:r>
              <a:rPr lang="en-GB" sz="1800" b="1" dirty="0">
                <a:latin typeface="Constantia" panose="02030602050306030303" pitchFamily="18" charset="0"/>
                <a:ea typeface="Cambria Math" panose="02040503050406030204" pitchFamily="18" charset="0"/>
              </a:rPr>
              <a:t>, </a:t>
            </a:r>
            <a:r>
              <a:rPr lang="en-GB" sz="1800" b="1" dirty="0" err="1">
                <a:latin typeface="Constantia" panose="02030602050306030303" pitchFamily="18" charset="0"/>
                <a:ea typeface="Cambria Math" panose="02040503050406030204" pitchFamily="18" charset="0"/>
              </a:rPr>
              <a:t>valamint</a:t>
            </a:r>
            <a:r>
              <a:rPr lang="en-GB" sz="1800" b="1" dirty="0">
                <a:latin typeface="Constantia" panose="02030602050306030303" pitchFamily="18" charset="0"/>
                <a:ea typeface="Cambria Math" panose="02040503050406030204" pitchFamily="18" charset="0"/>
              </a:rPr>
              <a:t> </a:t>
            </a:r>
            <a:r>
              <a:rPr lang="en-GB" sz="1800" b="1" dirty="0" err="1">
                <a:latin typeface="Constantia" panose="02030602050306030303" pitchFamily="18" charset="0"/>
                <a:ea typeface="Cambria Math" panose="02040503050406030204" pitchFamily="18" charset="0"/>
              </a:rPr>
              <a:t>az</a:t>
            </a:r>
            <a:r>
              <a:rPr lang="en-GB" sz="1800" b="1" dirty="0">
                <a:latin typeface="Constantia" panose="02030602050306030303" pitchFamily="18" charset="0"/>
                <a:ea typeface="Cambria Math" panose="02040503050406030204" pitchFamily="18" charset="0"/>
              </a:rPr>
              <a:t> </a:t>
            </a:r>
            <a:r>
              <a:rPr lang="en-GB" sz="1800" b="1" dirty="0" err="1">
                <a:latin typeface="Constantia" panose="02030602050306030303" pitchFamily="18" charset="0"/>
                <a:ea typeface="Cambria Math" panose="02040503050406030204" pitchFamily="18" charset="0"/>
              </a:rPr>
              <a:t>egyházakról</a:t>
            </a:r>
            <a:endParaRPr lang="en-GB" sz="1800" b="1" dirty="0">
              <a:latin typeface="Constantia" panose="02030602050306030303" pitchFamily="18" charset="0"/>
              <a:ea typeface="Cambria Math" panose="02040503050406030204" pitchFamily="18" charset="0"/>
            </a:endParaRPr>
          </a:p>
          <a:p>
            <a:pPr marL="653796" indent="-571500">
              <a:lnSpc>
                <a:spcPct val="90000"/>
              </a:lnSpc>
              <a:buNone/>
            </a:pPr>
            <a:r>
              <a:rPr lang="hu-HU" sz="1800" dirty="0">
                <a:latin typeface="Constantia" panose="02030602050306030303" pitchFamily="18" charset="0"/>
                <a:ea typeface="Cambria Math" panose="02040503050406030204" pitchFamily="18" charset="0"/>
              </a:rPr>
              <a:t>a) 100 személy alapíthat egyházat, az egyházakat a bíróság veszi nyilvántartásba</a:t>
            </a:r>
          </a:p>
          <a:p>
            <a:pPr marL="653796" indent="-571500">
              <a:lnSpc>
                <a:spcPct val="90000"/>
              </a:lnSpc>
              <a:buNone/>
            </a:pPr>
            <a:r>
              <a:rPr lang="hu-HU" sz="1800" dirty="0">
                <a:latin typeface="Constantia" panose="02030602050306030303" pitchFamily="18" charset="0"/>
                <a:ea typeface="Cambria Math" panose="02040503050406030204" pitchFamily="18" charset="0"/>
              </a:rPr>
              <a:t>b) „állítólag” Európa egyik legliberálisabb egyházi törvénye, több mint 300 egyházat regisztrálnak a bíróságok. </a:t>
            </a:r>
          </a:p>
          <a:p>
            <a:pPr marL="653796" indent="-571500">
              <a:lnSpc>
                <a:spcPct val="90000"/>
              </a:lnSpc>
              <a:buNone/>
            </a:pPr>
            <a:r>
              <a:rPr lang="hu-HU" sz="1800" b="1" dirty="0">
                <a:latin typeface="Constantia" panose="02030602050306030303" pitchFamily="18" charset="0"/>
              </a:rPr>
              <a:t>                                                 DE</a:t>
            </a:r>
          </a:p>
          <a:p>
            <a:pPr marL="653796" indent="-571500" algn="ctr">
              <a:lnSpc>
                <a:spcPct val="90000"/>
              </a:lnSpc>
              <a:buNone/>
            </a:pPr>
            <a:r>
              <a:rPr lang="hu-HU" sz="1800" b="1" dirty="0">
                <a:latin typeface="Constantia" panose="02030602050306030303" pitchFamily="18" charset="0"/>
              </a:rPr>
              <a:t>Az 1990-es évektől kezdődően az AB gyakorlata a szigorú elválasztás modelljét árnyalja.</a:t>
            </a:r>
          </a:p>
          <a:p>
            <a:pPr marL="82296" indent="0">
              <a:lnSpc>
                <a:spcPct val="90000"/>
              </a:lnSpc>
              <a:buNone/>
            </a:pPr>
            <a:r>
              <a:rPr lang="hu-HU" sz="1800" dirty="0">
                <a:latin typeface="Constantia" panose="02030602050306030303" pitchFamily="18" charset="0"/>
              </a:rPr>
              <a:t>a) A privilégiumok és jogosultságok átláthatatlan rendszere épül ki</a:t>
            </a:r>
          </a:p>
          <a:p>
            <a:pPr marL="82296" indent="0">
              <a:lnSpc>
                <a:spcPct val="90000"/>
              </a:lnSpc>
              <a:buNone/>
            </a:pPr>
            <a:r>
              <a:rPr lang="hu-HU" sz="1800" dirty="0">
                <a:latin typeface="Constantia" panose="02030602050306030303" pitchFamily="18" charset="0"/>
              </a:rPr>
              <a:t>b) a más civil szervezetekkel való összehasonlíthatatlanság doktrínájának alkalmazása</a:t>
            </a:r>
          </a:p>
          <a:p>
            <a:pPr marL="82296" indent="0">
              <a:lnSpc>
                <a:spcPct val="90000"/>
              </a:lnSpc>
              <a:buNone/>
            </a:pPr>
            <a:r>
              <a:rPr lang="hu-HU" sz="1800" dirty="0">
                <a:latin typeface="Constantia" panose="02030602050306030303" pitchFamily="18" charset="0"/>
              </a:rPr>
              <a:t>c) 1997-es vatikáni megállapodás</a:t>
            </a:r>
          </a:p>
        </p:txBody>
      </p:sp>
    </p:spTree>
    <p:extLst>
      <p:ext uri="{BB962C8B-B14F-4D97-AF65-F5344CB8AC3E}">
        <p14:creationId xmlns:p14="http://schemas.microsoft.com/office/powerpoint/2010/main" val="1502084276"/>
      </p:ext>
    </p:extLst>
  </p:cSld>
  <p:clrMapOvr>
    <a:overrideClrMapping bg1="lt1" tx1="dk1" bg2="lt2" tx2="dk2" accent1="accent1" accent2="accent2" accent3="accent3" accent4="accent4" accent5="accent5" accent6="accent6" hlink="hlink" folHlink="folHlink"/>
  </p:clrMapOvr>
  <p:transition>
    <p:cover dir="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lnSpc>
                <a:spcPct val="90000"/>
              </a:lnSpc>
            </a:pPr>
            <a:r>
              <a:rPr lang="hu-HU" sz="2900" b="1" dirty="0">
                <a:solidFill>
                  <a:srgbClr val="FFFFFF"/>
                </a:solidFill>
                <a:latin typeface="Constantia" panose="02030602050306030303" pitchFamily="18" charset="0"/>
              </a:rPr>
              <a:t>Az államegyházak pluralista rendszerének víziója : a „Magyar Modell”</a:t>
            </a:r>
            <a:endParaRPr lang="hu-HU" sz="2900" dirty="0">
              <a:solidFill>
                <a:srgbClr val="FFFFFF"/>
              </a:solidFill>
              <a:latin typeface="Constantia" panose="02030602050306030303" pitchFamily="18" charset="0"/>
            </a:endParaRPr>
          </a:p>
        </p:txBody>
      </p:sp>
      <p:sp>
        <p:nvSpPr>
          <p:cNvPr id="3" name="Tartalom helye 2"/>
          <p:cNvSpPr>
            <a:spLocks noGrp="1"/>
          </p:cNvSpPr>
          <p:nvPr>
            <p:ph idx="1"/>
          </p:nvPr>
        </p:nvSpPr>
        <p:spPr>
          <a:xfrm>
            <a:off x="827484" y="2452350"/>
            <a:ext cx="7515225" cy="3796050"/>
          </a:xfrm>
        </p:spPr>
        <p:txBody>
          <a:bodyPr>
            <a:normAutofit/>
          </a:bodyPr>
          <a:lstStyle/>
          <a:p>
            <a:pPr>
              <a:lnSpc>
                <a:spcPct val="90000"/>
              </a:lnSpc>
              <a:buNone/>
            </a:pPr>
            <a:r>
              <a:rPr lang="en-GB" i="1" dirty="0" err="1">
                <a:latin typeface="Constantia" panose="02030602050306030303" pitchFamily="18" charset="0"/>
              </a:rPr>
              <a:t>Egyházakra</a:t>
            </a:r>
            <a:r>
              <a:rPr lang="en-GB" i="1" dirty="0">
                <a:latin typeface="Constantia" panose="02030602050306030303" pitchFamily="18" charset="0"/>
              </a:rPr>
              <a:t> </a:t>
            </a:r>
            <a:r>
              <a:rPr lang="en-GB" i="1" dirty="0" err="1">
                <a:latin typeface="Constantia" panose="02030602050306030303" pitchFamily="18" charset="0"/>
              </a:rPr>
              <a:t>vonatkozó</a:t>
            </a:r>
            <a:r>
              <a:rPr lang="en-GB" i="1" dirty="0">
                <a:latin typeface="Constantia" panose="02030602050306030303" pitchFamily="18" charset="0"/>
              </a:rPr>
              <a:t> </a:t>
            </a:r>
            <a:r>
              <a:rPr lang="en-GB" i="1" dirty="0" err="1">
                <a:latin typeface="Constantia" panose="02030602050306030303" pitchFamily="18" charset="0"/>
              </a:rPr>
              <a:t>hatályos</a:t>
            </a:r>
            <a:r>
              <a:rPr lang="en-GB" i="1" dirty="0">
                <a:latin typeface="Constantia" panose="02030602050306030303" pitchFamily="18" charset="0"/>
              </a:rPr>
              <a:t> </a:t>
            </a:r>
            <a:r>
              <a:rPr lang="en-GB" i="1" dirty="0" err="1">
                <a:latin typeface="Constantia" panose="02030602050306030303" pitchFamily="18" charset="0"/>
              </a:rPr>
              <a:t>jogszabályok</a:t>
            </a:r>
            <a:r>
              <a:rPr lang="en-GB" i="1" dirty="0">
                <a:latin typeface="Constantia" panose="02030602050306030303" pitchFamily="18" charset="0"/>
              </a:rPr>
              <a:t> </a:t>
            </a:r>
            <a:r>
              <a:rPr lang="en-GB" i="1" dirty="0" err="1">
                <a:latin typeface="Constantia" panose="02030602050306030303" pitchFamily="18" charset="0"/>
              </a:rPr>
              <a:t>gyűjteménye</a:t>
            </a:r>
            <a:r>
              <a:rPr lang="hu-HU" dirty="0">
                <a:latin typeface="Constantia" panose="02030602050306030303" pitchFamily="18" charset="0"/>
              </a:rPr>
              <a:t>, Előszó,2002 (Semjén Zsolt / Balog Zoltán) </a:t>
            </a:r>
          </a:p>
          <a:p>
            <a:pPr marL="82296" indent="0">
              <a:lnSpc>
                <a:spcPct val="90000"/>
              </a:lnSpc>
              <a:buNone/>
            </a:pPr>
            <a:r>
              <a:rPr lang="hu-HU" dirty="0">
                <a:latin typeface="Constantia" panose="02030602050306030303" pitchFamily="18" charset="0"/>
              </a:rPr>
              <a:t>- egyház sui generis valóság, az állam és egyház szigorú mellérendelése </a:t>
            </a:r>
          </a:p>
          <a:p>
            <a:pPr marL="82296" indent="0">
              <a:lnSpc>
                <a:spcPct val="90000"/>
              </a:lnSpc>
              <a:buNone/>
            </a:pPr>
            <a:r>
              <a:rPr lang="hu-HU" dirty="0">
                <a:latin typeface="Constantia" panose="02030602050306030303" pitchFamily="18" charset="0"/>
              </a:rPr>
              <a:t>- az egyház és az állam elválasztása nem jelentheti az egyház és a társadalom szétválasztását, hiszen egyszerre vagyunk tagjai egyházunknak és polgárai a magyar hazának. – harmonikus együttműködés követelménye </a:t>
            </a:r>
          </a:p>
          <a:p>
            <a:pPr marL="82296" indent="0">
              <a:lnSpc>
                <a:spcPct val="90000"/>
              </a:lnSpc>
              <a:buNone/>
            </a:pPr>
            <a:r>
              <a:rPr lang="hu-HU" b="1" dirty="0">
                <a:latin typeface="Constantia" panose="02030602050306030303" pitchFamily="18" charset="0"/>
              </a:rPr>
              <a:t>- teljességében akarjuk elismerni az egyház szolgálatát.</a:t>
            </a:r>
            <a:endParaRPr lang="hu-HU" dirty="0">
              <a:latin typeface="Constantia" panose="02030602050306030303" pitchFamily="18" charset="0"/>
            </a:endParaRPr>
          </a:p>
          <a:p>
            <a:pPr marL="596646" indent="-514350">
              <a:lnSpc>
                <a:spcPct val="90000"/>
              </a:lnSpc>
              <a:buAutoNum type="arabicPeriod"/>
            </a:pPr>
            <a:endParaRPr lang="hu-HU" dirty="0">
              <a:latin typeface="Constantia" panose="02030602050306030303" pitchFamily="18" charset="0"/>
            </a:endParaRPr>
          </a:p>
        </p:txBody>
      </p:sp>
    </p:spTree>
    <p:extLst>
      <p:ext uri="{BB962C8B-B14F-4D97-AF65-F5344CB8AC3E}">
        <p14:creationId xmlns:p14="http://schemas.microsoft.com/office/powerpoint/2010/main" val="1728896244"/>
      </p:ext>
    </p:extLst>
  </p:cSld>
  <p:clrMapOvr>
    <a:overrideClrMapping bg1="lt1" tx1="dk1" bg2="lt2" tx2="dk2" accent1="accent1" accent2="accent2" accent3="accent3" accent4="accent4" accent5="accent5" accent6="accent6" hlink="hlink" folHlink="folHlink"/>
  </p:clrMapOvr>
  <p:transition>
    <p:cover dir="r"/>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r>
              <a:rPr lang="hu-HU" sz="3600" b="1" dirty="0">
                <a:solidFill>
                  <a:srgbClr val="FFFFFF"/>
                </a:solidFill>
                <a:latin typeface="Constantia" panose="02030602050306030303" pitchFamily="18" charset="0"/>
              </a:rPr>
              <a:t>A Magyar Modell</a:t>
            </a:r>
            <a:endParaRPr lang="hu-HU" sz="3600" dirty="0">
              <a:solidFill>
                <a:srgbClr val="FFFFFF"/>
              </a:solidFill>
              <a:latin typeface="Constantia" panose="02030602050306030303" pitchFamily="18" charset="0"/>
            </a:endParaRPr>
          </a:p>
        </p:txBody>
      </p:sp>
      <p:sp>
        <p:nvSpPr>
          <p:cNvPr id="3" name="Tartalom helye 2"/>
          <p:cNvSpPr>
            <a:spLocks noGrp="1"/>
          </p:cNvSpPr>
          <p:nvPr>
            <p:ph idx="1"/>
          </p:nvPr>
        </p:nvSpPr>
        <p:spPr>
          <a:xfrm>
            <a:off x="3903080" y="1412776"/>
            <a:ext cx="5061407" cy="5400600"/>
          </a:xfrm>
        </p:spPr>
        <p:txBody>
          <a:bodyPr>
            <a:normAutofit/>
          </a:bodyPr>
          <a:lstStyle/>
          <a:p>
            <a:pPr>
              <a:lnSpc>
                <a:spcPct val="90000"/>
              </a:lnSpc>
              <a:buNone/>
            </a:pPr>
            <a:r>
              <a:rPr lang="hu-HU" sz="1600" b="1" dirty="0">
                <a:latin typeface="Constantia" panose="02030602050306030303" pitchFamily="18" charset="0"/>
              </a:rPr>
              <a:t>I. Állam által támogatott hitéleti tevékenység</a:t>
            </a:r>
          </a:p>
          <a:p>
            <a:pPr>
              <a:lnSpc>
                <a:spcPct val="90000"/>
              </a:lnSpc>
              <a:buFontTx/>
              <a:buChar char="-"/>
            </a:pPr>
            <a:r>
              <a:rPr lang="hu-HU" sz="1600" dirty="0">
                <a:latin typeface="Constantia" panose="02030602050306030303" pitchFamily="18" charset="0"/>
              </a:rPr>
              <a:t>Hitoktatás állami finanszírozása</a:t>
            </a:r>
          </a:p>
          <a:p>
            <a:pPr>
              <a:lnSpc>
                <a:spcPct val="90000"/>
              </a:lnSpc>
              <a:buFontTx/>
              <a:buChar char="-"/>
            </a:pPr>
            <a:r>
              <a:rPr lang="hu-HU" sz="1600" dirty="0">
                <a:latin typeface="Constantia" panose="02030602050306030303" pitchFamily="18" charset="0"/>
              </a:rPr>
              <a:t>1%-os SZJA felajánlások állami kiegészítése</a:t>
            </a:r>
          </a:p>
          <a:p>
            <a:pPr>
              <a:lnSpc>
                <a:spcPct val="90000"/>
              </a:lnSpc>
              <a:buFontTx/>
              <a:buChar char="-"/>
            </a:pPr>
            <a:r>
              <a:rPr lang="hu-HU" sz="1600" dirty="0">
                <a:latin typeface="Constantia" panose="02030602050306030303" pitchFamily="18" charset="0"/>
              </a:rPr>
              <a:t>„történelmi” egyházakkal kötött támogatási szerződések</a:t>
            </a:r>
          </a:p>
          <a:p>
            <a:pPr>
              <a:lnSpc>
                <a:spcPct val="90000"/>
              </a:lnSpc>
              <a:buFontTx/>
              <a:buChar char="-"/>
            </a:pPr>
            <a:r>
              <a:rPr lang="hu-HU" sz="1600" dirty="0">
                <a:latin typeface="Constantia" panose="02030602050306030303" pitchFamily="18" charset="0"/>
              </a:rPr>
              <a:t>Örökös egyházi ingatlanjáradék</a:t>
            </a:r>
          </a:p>
          <a:p>
            <a:pPr>
              <a:lnSpc>
                <a:spcPct val="90000"/>
              </a:lnSpc>
              <a:buNone/>
            </a:pPr>
            <a:endParaRPr lang="hu-HU" sz="1600" dirty="0">
              <a:latin typeface="Constantia" panose="02030602050306030303" pitchFamily="18" charset="0"/>
            </a:endParaRPr>
          </a:p>
          <a:p>
            <a:pPr>
              <a:lnSpc>
                <a:spcPct val="90000"/>
              </a:lnSpc>
              <a:buNone/>
            </a:pPr>
            <a:r>
              <a:rPr lang="hu-HU" sz="1600" b="1" dirty="0">
                <a:latin typeface="Constantia" panose="02030602050306030303" pitchFamily="18" charset="0"/>
              </a:rPr>
              <a:t>II. Az államtól átvett közfeladatok finanszírozása</a:t>
            </a:r>
          </a:p>
          <a:p>
            <a:pPr>
              <a:lnSpc>
                <a:spcPct val="90000"/>
              </a:lnSpc>
              <a:buFontTx/>
              <a:buChar char="-"/>
            </a:pPr>
            <a:r>
              <a:rPr lang="hu-HU" sz="1600" dirty="0">
                <a:latin typeface="Constantia" panose="02030602050306030303" pitchFamily="18" charset="0"/>
              </a:rPr>
              <a:t>Alapnormatíva + kiegészítő egyházi normatíva</a:t>
            </a:r>
          </a:p>
          <a:p>
            <a:pPr>
              <a:lnSpc>
                <a:spcPct val="90000"/>
              </a:lnSpc>
              <a:buFontTx/>
              <a:buChar char="-"/>
            </a:pPr>
            <a:r>
              <a:rPr lang="hu-HU" sz="1600" dirty="0">
                <a:latin typeface="Constantia" panose="02030602050306030303" pitchFamily="18" charset="0"/>
              </a:rPr>
              <a:t>Más civil szervezetekkel való ” összehasonlíthatatlanság ” doktrínája</a:t>
            </a:r>
          </a:p>
          <a:p>
            <a:pPr>
              <a:lnSpc>
                <a:spcPct val="90000"/>
              </a:lnSpc>
              <a:buFontTx/>
              <a:buChar char="-"/>
            </a:pPr>
            <a:endParaRPr lang="hu-HU" sz="1600" dirty="0">
              <a:latin typeface="Constantia" panose="02030602050306030303" pitchFamily="18" charset="0"/>
            </a:endParaRPr>
          </a:p>
          <a:p>
            <a:pPr marL="82296" indent="0">
              <a:lnSpc>
                <a:spcPct val="90000"/>
              </a:lnSpc>
              <a:buNone/>
            </a:pPr>
            <a:r>
              <a:rPr lang="hu-HU" sz="1600" b="1" dirty="0">
                <a:latin typeface="Constantia" panose="02030602050306030303" pitchFamily="18" charset="0"/>
              </a:rPr>
              <a:t>III. Az egyház státusz megszerzéséhez kellő feltételek szigorítása </a:t>
            </a:r>
            <a:r>
              <a:rPr lang="en-GB" sz="1600" i="1" dirty="0">
                <a:latin typeface="Constantia" panose="02030602050306030303" pitchFamily="18" charset="0"/>
              </a:rPr>
              <a:t>2011. </a:t>
            </a:r>
            <a:r>
              <a:rPr lang="en-GB" sz="1600" i="1" dirty="0" err="1">
                <a:latin typeface="Constantia" panose="02030602050306030303" pitchFamily="18" charset="0"/>
              </a:rPr>
              <a:t>évi</a:t>
            </a:r>
            <a:r>
              <a:rPr lang="en-GB" sz="1600" i="1" dirty="0">
                <a:latin typeface="Constantia" panose="02030602050306030303" pitchFamily="18" charset="0"/>
              </a:rPr>
              <a:t> CCVI. </a:t>
            </a:r>
            <a:r>
              <a:rPr lang="en-GB" sz="1600" i="1" dirty="0" err="1">
                <a:latin typeface="Constantia" panose="02030602050306030303" pitchFamily="18" charset="0"/>
              </a:rPr>
              <a:t>törvény</a:t>
            </a:r>
            <a:r>
              <a:rPr lang="hu-HU" sz="1600" i="1" dirty="0">
                <a:latin typeface="Constantia" panose="02030602050306030303" pitchFamily="18" charset="0"/>
              </a:rPr>
              <a:t> </a:t>
            </a:r>
            <a:r>
              <a:rPr lang="en-GB" sz="1600" i="1" dirty="0">
                <a:latin typeface="Constantia" panose="02030602050306030303" pitchFamily="18" charset="0"/>
              </a:rPr>
              <a:t>a </a:t>
            </a:r>
            <a:r>
              <a:rPr lang="en-GB" sz="1600" i="1" dirty="0" err="1">
                <a:latin typeface="Constantia" panose="02030602050306030303" pitchFamily="18" charset="0"/>
              </a:rPr>
              <a:t>lelkiismereti</a:t>
            </a:r>
            <a:r>
              <a:rPr lang="en-GB" sz="1600" i="1" dirty="0">
                <a:latin typeface="Constantia" panose="02030602050306030303" pitchFamily="18" charset="0"/>
              </a:rPr>
              <a:t> </a:t>
            </a:r>
            <a:r>
              <a:rPr lang="en-GB" sz="1600" i="1" dirty="0" err="1">
                <a:latin typeface="Constantia" panose="02030602050306030303" pitchFamily="18" charset="0"/>
              </a:rPr>
              <a:t>és</a:t>
            </a:r>
            <a:r>
              <a:rPr lang="en-GB" sz="1600" i="1" dirty="0">
                <a:latin typeface="Constantia" panose="02030602050306030303" pitchFamily="18" charset="0"/>
              </a:rPr>
              <a:t> </a:t>
            </a:r>
            <a:r>
              <a:rPr lang="en-GB" sz="1600" i="1" dirty="0" err="1">
                <a:latin typeface="Constantia" panose="02030602050306030303" pitchFamily="18" charset="0"/>
              </a:rPr>
              <a:t>vallásszabadság</a:t>
            </a:r>
            <a:r>
              <a:rPr lang="en-GB" sz="1600" i="1" dirty="0">
                <a:latin typeface="Constantia" panose="02030602050306030303" pitchFamily="18" charset="0"/>
              </a:rPr>
              <a:t> </a:t>
            </a:r>
            <a:r>
              <a:rPr lang="en-GB" sz="1600" i="1" dirty="0" err="1">
                <a:latin typeface="Constantia" panose="02030602050306030303" pitchFamily="18" charset="0"/>
              </a:rPr>
              <a:t>jogáról</a:t>
            </a:r>
            <a:r>
              <a:rPr lang="en-GB" sz="1600" i="1" dirty="0">
                <a:latin typeface="Constantia" panose="02030602050306030303" pitchFamily="18" charset="0"/>
              </a:rPr>
              <a:t>, </a:t>
            </a:r>
            <a:r>
              <a:rPr lang="en-GB" sz="1600" i="1" dirty="0" err="1">
                <a:latin typeface="Constantia" panose="02030602050306030303" pitchFamily="18" charset="0"/>
              </a:rPr>
              <a:t>valamint</a:t>
            </a:r>
            <a:r>
              <a:rPr lang="en-GB" sz="1600" i="1" dirty="0">
                <a:latin typeface="Constantia" panose="02030602050306030303" pitchFamily="18" charset="0"/>
              </a:rPr>
              <a:t> </a:t>
            </a:r>
            <a:r>
              <a:rPr lang="en-GB" sz="1600" i="1" dirty="0" err="1">
                <a:latin typeface="Constantia" panose="02030602050306030303" pitchFamily="18" charset="0"/>
              </a:rPr>
              <a:t>az</a:t>
            </a:r>
            <a:r>
              <a:rPr lang="en-GB" sz="1600" i="1" dirty="0">
                <a:latin typeface="Constantia" panose="02030602050306030303" pitchFamily="18" charset="0"/>
              </a:rPr>
              <a:t> </a:t>
            </a:r>
            <a:r>
              <a:rPr lang="en-GB" sz="1600" i="1" dirty="0" err="1">
                <a:latin typeface="Constantia" panose="02030602050306030303" pitchFamily="18" charset="0"/>
              </a:rPr>
              <a:t>egyházak</a:t>
            </a:r>
            <a:r>
              <a:rPr lang="en-GB" sz="1600" i="1" dirty="0">
                <a:latin typeface="Constantia" panose="02030602050306030303" pitchFamily="18" charset="0"/>
              </a:rPr>
              <a:t>, </a:t>
            </a:r>
            <a:r>
              <a:rPr lang="en-GB" sz="1600" i="1" dirty="0" err="1">
                <a:latin typeface="Constantia" panose="02030602050306030303" pitchFamily="18" charset="0"/>
              </a:rPr>
              <a:t>vallásfelekezetek</a:t>
            </a:r>
            <a:r>
              <a:rPr lang="hu-HU" sz="1600" i="1" dirty="0">
                <a:latin typeface="Constantia" panose="02030602050306030303" pitchFamily="18" charset="0"/>
              </a:rPr>
              <a:t> </a:t>
            </a:r>
            <a:r>
              <a:rPr lang="en-GB" sz="1600" i="1" dirty="0" err="1">
                <a:latin typeface="Constantia" panose="02030602050306030303" pitchFamily="18" charset="0"/>
              </a:rPr>
              <a:t>és</a:t>
            </a:r>
            <a:r>
              <a:rPr lang="en-GB" sz="1600" i="1" dirty="0">
                <a:latin typeface="Constantia" panose="02030602050306030303" pitchFamily="18" charset="0"/>
              </a:rPr>
              <a:t> </a:t>
            </a:r>
            <a:r>
              <a:rPr lang="en-GB" sz="1600" i="1" dirty="0" err="1">
                <a:latin typeface="Constantia" panose="02030602050306030303" pitchFamily="18" charset="0"/>
              </a:rPr>
              <a:t>vallási</a:t>
            </a:r>
            <a:r>
              <a:rPr lang="en-GB" sz="1600" i="1" dirty="0">
                <a:latin typeface="Constantia" panose="02030602050306030303" pitchFamily="18" charset="0"/>
              </a:rPr>
              <a:t> </a:t>
            </a:r>
            <a:r>
              <a:rPr lang="en-GB" sz="1600" i="1" dirty="0" err="1">
                <a:latin typeface="Constantia" panose="02030602050306030303" pitchFamily="18" charset="0"/>
              </a:rPr>
              <a:t>közösségek</a:t>
            </a:r>
            <a:r>
              <a:rPr lang="en-GB" sz="1600" i="1" dirty="0">
                <a:latin typeface="Constantia" panose="02030602050306030303" pitchFamily="18" charset="0"/>
              </a:rPr>
              <a:t> </a:t>
            </a:r>
            <a:r>
              <a:rPr lang="en-GB" sz="1600" i="1" dirty="0" err="1">
                <a:latin typeface="Constantia" panose="02030602050306030303" pitchFamily="18" charset="0"/>
              </a:rPr>
              <a:t>jogállásáról</a:t>
            </a:r>
            <a:endParaRPr lang="en-GB" sz="1600" i="1" dirty="0">
              <a:latin typeface="Constantia" panose="02030602050306030303" pitchFamily="18" charset="0"/>
            </a:endParaRPr>
          </a:p>
          <a:p>
            <a:pPr>
              <a:lnSpc>
                <a:spcPct val="90000"/>
              </a:lnSpc>
              <a:buFontTx/>
              <a:buChar char="-"/>
            </a:pPr>
            <a:endParaRPr lang="hu-HU" sz="13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Rectangle 14">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9" name="Freeform: Shape 18">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fontScale="90000"/>
          </a:bodyPr>
          <a:lstStyle/>
          <a:p>
            <a:pPr>
              <a:lnSpc>
                <a:spcPct val="90000"/>
              </a:lnSpc>
            </a:pPr>
            <a:r>
              <a:rPr lang="hu-HU" sz="3300" b="1" dirty="0">
                <a:solidFill>
                  <a:srgbClr val="FFFFFF"/>
                </a:solidFill>
                <a:latin typeface="Constantia" panose="02030602050306030303" pitchFamily="18" charset="0"/>
              </a:rPr>
              <a:t>Az egyházak jellemzői, súlya, társadalmi szerepe Magyarországon</a:t>
            </a:r>
          </a:p>
        </p:txBody>
      </p:sp>
      <p:sp>
        <p:nvSpPr>
          <p:cNvPr id="3" name="Tartalom helye 2"/>
          <p:cNvSpPr>
            <a:spLocks noGrp="1"/>
          </p:cNvSpPr>
          <p:nvPr>
            <p:ph idx="1"/>
          </p:nvPr>
        </p:nvSpPr>
        <p:spPr>
          <a:xfrm>
            <a:off x="179512" y="2420888"/>
            <a:ext cx="8784976" cy="4176464"/>
          </a:xfrm>
        </p:spPr>
        <p:txBody>
          <a:bodyPr>
            <a:normAutofit fontScale="92500" lnSpcReduction="10000"/>
          </a:bodyPr>
          <a:lstStyle/>
          <a:p>
            <a:pPr marL="653796" indent="-571500" algn="ctr">
              <a:lnSpc>
                <a:spcPct val="90000"/>
              </a:lnSpc>
              <a:buNone/>
            </a:pPr>
            <a:r>
              <a:rPr lang="hu-HU" sz="2400" dirty="0">
                <a:latin typeface="Constantia" panose="02030602050306030303" pitchFamily="18" charset="0"/>
              </a:rPr>
              <a:t>A magyar modell az ún. történelmi egyházakra épül</a:t>
            </a:r>
            <a:endParaRPr lang="hu-HU" sz="2400" b="1" dirty="0">
              <a:latin typeface="Constantia" panose="02030602050306030303" pitchFamily="18" charset="0"/>
            </a:endParaRPr>
          </a:p>
          <a:p>
            <a:pPr marL="653796" indent="-571500">
              <a:lnSpc>
                <a:spcPct val="90000"/>
              </a:lnSpc>
              <a:buNone/>
            </a:pPr>
            <a:endParaRPr lang="hu-HU" sz="1800" i="1" dirty="0">
              <a:latin typeface="Constantia" panose="02030602050306030303" pitchFamily="18" charset="0"/>
            </a:endParaRPr>
          </a:p>
          <a:p>
            <a:pPr marL="653796" indent="-571500">
              <a:lnSpc>
                <a:spcPct val="90000"/>
              </a:lnSpc>
              <a:buNone/>
            </a:pPr>
            <a:endParaRPr lang="hu-HU" sz="1800" i="1" dirty="0">
              <a:latin typeface="Constantia" panose="02030602050306030303" pitchFamily="18" charset="0"/>
            </a:endParaRPr>
          </a:p>
          <a:p>
            <a:pPr marL="653796" indent="-571500">
              <a:lnSpc>
                <a:spcPct val="90000"/>
              </a:lnSpc>
              <a:buNone/>
            </a:pPr>
            <a:endParaRPr lang="hu-HU" sz="1800" i="1" dirty="0">
              <a:latin typeface="Constantia" panose="02030602050306030303" pitchFamily="18" charset="0"/>
            </a:endParaRPr>
          </a:p>
          <a:p>
            <a:pPr marL="653796" indent="-571500">
              <a:lnSpc>
                <a:spcPct val="90000"/>
              </a:lnSpc>
              <a:buNone/>
            </a:pPr>
            <a:endParaRPr lang="hu-HU" sz="1400" b="1" dirty="0"/>
          </a:p>
          <a:p>
            <a:pPr marL="653796" indent="-571500">
              <a:lnSpc>
                <a:spcPct val="90000"/>
              </a:lnSpc>
              <a:buNone/>
            </a:pPr>
            <a:endParaRPr lang="hu-HU" sz="1400" b="1" dirty="0"/>
          </a:p>
          <a:p>
            <a:pPr marL="653796" indent="-571500">
              <a:lnSpc>
                <a:spcPct val="90000"/>
              </a:lnSpc>
              <a:buNone/>
            </a:pPr>
            <a:endParaRPr lang="hu-HU" sz="1400" b="1" dirty="0"/>
          </a:p>
          <a:p>
            <a:pPr marL="653796" indent="-571500">
              <a:lnSpc>
                <a:spcPct val="90000"/>
              </a:lnSpc>
              <a:buNone/>
            </a:pPr>
            <a:endParaRPr lang="hu-HU" sz="1400" b="1" dirty="0"/>
          </a:p>
          <a:p>
            <a:pPr marL="653796" indent="-571500">
              <a:lnSpc>
                <a:spcPct val="90000"/>
              </a:lnSpc>
              <a:buNone/>
            </a:pPr>
            <a:endParaRPr lang="hu-HU" sz="1400" b="1" dirty="0"/>
          </a:p>
          <a:p>
            <a:pPr marL="653796" indent="-571500">
              <a:lnSpc>
                <a:spcPct val="90000"/>
              </a:lnSpc>
              <a:buNone/>
            </a:pPr>
            <a:endParaRPr lang="hu-HU" sz="1400" b="1" dirty="0"/>
          </a:p>
          <a:p>
            <a:pPr marL="653796" indent="-571500" algn="ctr">
              <a:lnSpc>
                <a:spcPct val="90000"/>
              </a:lnSpc>
              <a:buNone/>
            </a:pPr>
            <a:r>
              <a:rPr lang="hu-HU" dirty="0">
                <a:latin typeface="Constantia" panose="02030602050306030303" pitchFamily="18" charset="0"/>
                <a:cs typeface="Times New Roman" panose="02020603050405020304" pitchFamily="18" charset="0"/>
              </a:rPr>
              <a:t>A történyelmi egyházak </a:t>
            </a:r>
            <a:r>
              <a:rPr lang="hu-HU" b="1" dirty="0">
                <a:latin typeface="Constantia" panose="02030602050306030303" pitchFamily="18" charset="0"/>
                <a:cs typeface="Times New Roman" panose="02020603050405020304" pitchFamily="18" charset="0"/>
              </a:rPr>
              <a:t>közerkölcsre, társadalomra, politikai berendezkedésre vonatkozó víziója</a:t>
            </a:r>
            <a:r>
              <a:rPr lang="hu-HU" dirty="0">
                <a:latin typeface="Constantia" panose="02030602050306030303" pitchFamily="18" charset="0"/>
                <a:cs typeface="Times New Roman" panose="02020603050405020304" pitchFamily="18" charset="0"/>
              </a:rPr>
              <a:t> 1989/1990 után hamar magában foglalja a Horthy-rendszer felélesztését és korábbi, privilegizált közjgi státuszuk visszazserzését. </a:t>
            </a:r>
            <a:endParaRPr lang="hu-HU" dirty="0">
              <a:latin typeface="Constantia" panose="02030602050306030303" pitchFamily="18" charset="0"/>
            </a:endParaRPr>
          </a:p>
          <a:p>
            <a:pPr marL="653796" indent="-571500">
              <a:lnSpc>
                <a:spcPct val="90000"/>
              </a:lnSpc>
              <a:buNone/>
            </a:pPr>
            <a:endParaRPr lang="hu-HU" sz="1400" b="1" dirty="0"/>
          </a:p>
        </p:txBody>
      </p:sp>
      <p:sp>
        <p:nvSpPr>
          <p:cNvPr id="6" name="Ellipszis 5"/>
          <p:cNvSpPr/>
          <p:nvPr/>
        </p:nvSpPr>
        <p:spPr>
          <a:xfrm>
            <a:off x="395537" y="2982880"/>
            <a:ext cx="4536504" cy="1217832"/>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hu-HU" i="1" dirty="0">
              <a:solidFill>
                <a:schemeClr val="bg2">
                  <a:lumMod val="25000"/>
                </a:schemeClr>
              </a:solidFill>
            </a:endParaRPr>
          </a:p>
          <a:p>
            <a:pPr algn="ctr">
              <a:spcAft>
                <a:spcPts val="600"/>
              </a:spcAft>
            </a:pPr>
            <a:r>
              <a:rPr lang="hu-HU" sz="2400" b="1" i="1" dirty="0">
                <a:solidFill>
                  <a:schemeClr val="bg2">
                    <a:lumMod val="25000"/>
                  </a:schemeClr>
                </a:solidFill>
              </a:rPr>
              <a:t>M. Katolikus Egyház</a:t>
            </a:r>
          </a:p>
          <a:p>
            <a:pPr algn="ctr">
              <a:spcAft>
                <a:spcPts val="600"/>
              </a:spcAft>
            </a:pPr>
            <a:endParaRPr lang="hu-HU" dirty="0">
              <a:solidFill>
                <a:schemeClr val="bg2">
                  <a:lumMod val="50000"/>
                </a:schemeClr>
              </a:solidFill>
            </a:endParaRPr>
          </a:p>
        </p:txBody>
      </p:sp>
      <p:sp>
        <p:nvSpPr>
          <p:cNvPr id="7" name="Ellipszis 6"/>
          <p:cNvSpPr/>
          <p:nvPr/>
        </p:nvSpPr>
        <p:spPr>
          <a:xfrm>
            <a:off x="4355977" y="4200712"/>
            <a:ext cx="3312368" cy="658821"/>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hu-HU" sz="1600" b="1" i="1" dirty="0">
                <a:solidFill>
                  <a:schemeClr val="tx2">
                    <a:lumMod val="75000"/>
                  </a:schemeClr>
                </a:solidFill>
              </a:rPr>
              <a:t>M. Református Egyház</a:t>
            </a:r>
            <a:endParaRPr lang="hu-HU" sz="1600" dirty="0">
              <a:solidFill>
                <a:schemeClr val="accent2">
                  <a:lumMod val="75000"/>
                </a:schemeClr>
              </a:solidFill>
            </a:endParaRPr>
          </a:p>
        </p:txBody>
      </p:sp>
      <p:sp>
        <p:nvSpPr>
          <p:cNvPr id="8" name="Ellipszis 7"/>
          <p:cNvSpPr/>
          <p:nvPr/>
        </p:nvSpPr>
        <p:spPr>
          <a:xfrm>
            <a:off x="6786547" y="3313479"/>
            <a:ext cx="2177941" cy="41676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53796" indent="-571500">
              <a:spcAft>
                <a:spcPts val="600"/>
              </a:spcAft>
              <a:buNone/>
            </a:pPr>
            <a:r>
              <a:rPr lang="hu-HU" sz="1400" b="1" i="1" dirty="0">
                <a:solidFill>
                  <a:schemeClr val="bg2">
                    <a:lumMod val="25000"/>
                  </a:schemeClr>
                </a:solidFill>
              </a:rPr>
              <a:t>Evangélikus Egyház</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EAA85-C02A-4914-8A7E-E59678F0485E}"/>
              </a:ext>
            </a:extLst>
          </p:cNvPr>
          <p:cNvSpPr>
            <a:spLocks noGrp="1"/>
          </p:cNvSpPr>
          <p:nvPr>
            <p:ph type="title"/>
          </p:nvPr>
        </p:nvSpPr>
        <p:spPr>
          <a:xfrm>
            <a:off x="1435608" y="274638"/>
            <a:ext cx="7498080" cy="850106"/>
          </a:xfrm>
        </p:spPr>
        <p:txBody>
          <a:bodyPr anchor="ctr">
            <a:normAutofit fontScale="90000"/>
          </a:bodyPr>
          <a:lstStyle/>
          <a:p>
            <a:pPr>
              <a:lnSpc>
                <a:spcPct val="90000"/>
              </a:lnSpc>
            </a:pPr>
            <a:r>
              <a:rPr lang="hu-HU" sz="3700" b="1" dirty="0">
                <a:latin typeface="Constantia" panose="02030602050306030303" pitchFamily="18" charset="0"/>
              </a:rPr>
              <a:t>Horthy Miklós újratemetése (1993)</a:t>
            </a:r>
            <a:endParaRPr lang="en-GB" sz="3700" b="1" dirty="0">
              <a:latin typeface="Constantia" panose="02030602050306030303" pitchFamily="18" charset="0"/>
            </a:endParaRPr>
          </a:p>
        </p:txBody>
      </p:sp>
      <p:pic>
        <p:nvPicPr>
          <p:cNvPr id="5" name="Content Placeholder 4" descr="A group of people standing in front of a crowd&#10;&#10;Description automatically generated">
            <a:extLst>
              <a:ext uri="{FF2B5EF4-FFF2-40B4-BE49-F238E27FC236}">
                <a16:creationId xmlns:a16="http://schemas.microsoft.com/office/drawing/2014/main" id="{CB859BF5-F889-4604-B3E2-E215BBF5F22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359" r="-1" b="-1"/>
          <a:stretch/>
        </p:blipFill>
        <p:spPr>
          <a:xfrm>
            <a:off x="1435608" y="1268760"/>
            <a:ext cx="7498080" cy="5314602"/>
          </a:xfrm>
          <a:noFill/>
        </p:spPr>
      </p:pic>
    </p:spTree>
    <p:extLst>
      <p:ext uri="{BB962C8B-B14F-4D97-AF65-F5344CB8AC3E}">
        <p14:creationId xmlns:p14="http://schemas.microsoft.com/office/powerpoint/2010/main" val="1358215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1"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Cím 1"/>
          <p:cNvSpPr>
            <a:spLocks noGrp="1"/>
          </p:cNvSpPr>
          <p:nvPr>
            <p:ph type="title"/>
          </p:nvPr>
        </p:nvSpPr>
        <p:spPr>
          <a:xfrm>
            <a:off x="486697" y="629267"/>
            <a:ext cx="6939116" cy="1016654"/>
          </a:xfrm>
        </p:spPr>
        <p:txBody>
          <a:bodyPr>
            <a:normAutofit fontScale="90000"/>
          </a:bodyPr>
          <a:lstStyle/>
          <a:p>
            <a:r>
              <a:rPr lang="hu-HU" dirty="0">
                <a:solidFill>
                  <a:srgbClr val="EBEBEB"/>
                </a:solidFill>
                <a:latin typeface="Constantia" panose="02030602050306030303" pitchFamily="18" charset="0"/>
              </a:rPr>
              <a:t>A 2011. évi népszámlálás adatai</a:t>
            </a:r>
          </a:p>
        </p:txBody>
      </p:sp>
      <p:sp useBgFill="1">
        <p:nvSpPr>
          <p:cNvPr id="43" name="Freeform: Shape 42">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8" name="Content Placeholder 7">
            <a:extLst>
              <a:ext uri="{FF2B5EF4-FFF2-40B4-BE49-F238E27FC236}">
                <a16:creationId xmlns:a16="http://schemas.microsoft.com/office/drawing/2014/main" id="{C4D7D122-62D9-4DDF-8699-0EF54C92A095}"/>
              </a:ext>
            </a:extLst>
          </p:cNvPr>
          <p:cNvSpPr>
            <a:spLocks noGrp="1"/>
          </p:cNvSpPr>
          <p:nvPr>
            <p:ph idx="1"/>
          </p:nvPr>
        </p:nvSpPr>
        <p:spPr>
          <a:xfrm>
            <a:off x="486698" y="2548281"/>
            <a:ext cx="3841954" cy="3658689"/>
          </a:xfrm>
        </p:spPr>
        <p:txBody>
          <a:bodyPr>
            <a:normAutofit/>
          </a:bodyPr>
          <a:lstStyle/>
          <a:p>
            <a:endParaRPr lang="en-US"/>
          </a:p>
        </p:txBody>
      </p:sp>
      <p:pic>
        <p:nvPicPr>
          <p:cNvPr id="4" name="Tartalom helye 3" descr="nepesseg vallas szerint.png"/>
          <p:cNvPicPr>
            <a:picLocks noChangeAspect="1"/>
          </p:cNvPicPr>
          <p:nvPr/>
        </p:nvPicPr>
        <p:blipFill>
          <a:blip r:embed="rId2"/>
          <a:stretch>
            <a:fillRect/>
          </a:stretch>
        </p:blipFill>
        <p:spPr>
          <a:xfrm>
            <a:off x="323528" y="1340769"/>
            <a:ext cx="8334129" cy="5517232"/>
          </a:xfrm>
          <a:prstGeom prst="rect">
            <a:avLst/>
          </a:prstGeom>
          <a:effectLst/>
        </p:spPr>
      </p:pic>
    </p:spTree>
  </p:cSld>
  <p:clrMapOvr>
    <a:overrideClrMapping bg1="lt1" tx1="dk1" bg2="lt2" tx2="dk2" accent1="accent1" accent2="accent2" accent3="accent3" accent4="accent4" accent5="accent5" accent6="accent6" hlink="hlink" folHlink="folHlink"/>
  </p:clrMapOvr>
  <p:transition>
    <p:cover dir="r"/>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C82E65A-99D3-4518-9A76-7FCD1F5016E4}"/>
              </a:ext>
            </a:extLst>
          </p:cNvPr>
          <p:cNvSpPr>
            <a:spLocks noGrp="1"/>
          </p:cNvSpPr>
          <p:nvPr>
            <p:ph type="title"/>
          </p:nvPr>
        </p:nvSpPr>
        <p:spPr>
          <a:xfrm>
            <a:off x="489857" y="1645920"/>
            <a:ext cx="2642159" cy="4470821"/>
          </a:xfrm>
        </p:spPr>
        <p:txBody>
          <a:bodyPr>
            <a:normAutofit/>
          </a:bodyPr>
          <a:lstStyle/>
          <a:p>
            <a:pPr algn="r"/>
            <a:r>
              <a:rPr lang="hu-HU" sz="2300">
                <a:solidFill>
                  <a:srgbClr val="FFFFFF"/>
                </a:solidFill>
                <a:latin typeface="Constantia" panose="02030602050306030303" pitchFamily="18" charset="0"/>
              </a:rPr>
              <a:t>A történelmi egyházak morális/társadalmi víziója</a:t>
            </a:r>
            <a:endParaRPr lang="de-DE" sz="230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78FCA7F4-E98F-4CC6-A794-58C7C2560F85}"/>
              </a:ext>
            </a:extLst>
          </p:cNvPr>
          <p:cNvSpPr>
            <a:spLocks noGrp="1"/>
          </p:cNvSpPr>
          <p:nvPr>
            <p:ph idx="1"/>
          </p:nvPr>
        </p:nvSpPr>
        <p:spPr>
          <a:xfrm>
            <a:off x="3903080" y="1143000"/>
            <a:ext cx="4845383" cy="5310336"/>
          </a:xfrm>
        </p:spPr>
        <p:txBody>
          <a:bodyPr>
            <a:noAutofit/>
          </a:bodyPr>
          <a:lstStyle/>
          <a:p>
            <a:pPr marL="82296" indent="0">
              <a:lnSpc>
                <a:spcPct val="90000"/>
              </a:lnSpc>
              <a:buNone/>
            </a:pPr>
            <a:r>
              <a:rPr lang="hu-HU" dirty="0">
                <a:latin typeface="Constantia" panose="02030602050306030303" pitchFamily="18" charset="0"/>
              </a:rPr>
              <a:t>- elitista, konzervatív álláspontot képviselnek, esetenként rasszista/antiszemita felhangokkal</a:t>
            </a:r>
          </a:p>
          <a:p>
            <a:pPr marL="82296" indent="0">
              <a:lnSpc>
                <a:spcPct val="90000"/>
              </a:lnSpc>
              <a:buNone/>
            </a:pPr>
            <a:r>
              <a:rPr lang="hu-HU" dirty="0">
                <a:latin typeface="Constantia" panose="02030602050306030303" pitchFamily="18" charset="0"/>
              </a:rPr>
              <a:t>- A liberalizmussal, társadalmi inklúzióval, emberi jogokkal szembeni „hagyományos” bizalmatlanság</a:t>
            </a:r>
          </a:p>
          <a:p>
            <a:pPr marL="82296" indent="0">
              <a:lnSpc>
                <a:spcPct val="90000"/>
              </a:lnSpc>
              <a:buNone/>
            </a:pPr>
            <a:r>
              <a:rPr lang="hu-HU" dirty="0">
                <a:latin typeface="Constantia" panose="02030602050306030303" pitchFamily="18" charset="0"/>
              </a:rPr>
              <a:t>A „moral establishment” határozott víziója</a:t>
            </a:r>
          </a:p>
          <a:p>
            <a:pPr marL="653796" indent="-571500">
              <a:lnSpc>
                <a:spcPct val="90000"/>
              </a:lnSpc>
              <a:buFontTx/>
              <a:buChar char="-"/>
            </a:pPr>
            <a:endParaRPr lang="hu-HU" dirty="0">
              <a:latin typeface="Constantia" panose="02030602050306030303" pitchFamily="18" charset="0"/>
            </a:endParaRPr>
          </a:p>
          <a:p>
            <a:pPr>
              <a:lnSpc>
                <a:spcPct val="90000"/>
              </a:lnSpc>
              <a:buNone/>
            </a:pPr>
            <a:endParaRPr lang="hu-HU" dirty="0">
              <a:latin typeface="Constantia" panose="02030602050306030303" pitchFamily="18" charset="0"/>
            </a:endParaRPr>
          </a:p>
          <a:p>
            <a:pPr>
              <a:lnSpc>
                <a:spcPct val="90000"/>
              </a:lnSpc>
              <a:buNone/>
            </a:pPr>
            <a:r>
              <a:rPr lang="hu-HU" dirty="0">
                <a:latin typeface="Constantia" panose="02030602050306030303" pitchFamily="18" charset="0"/>
              </a:rPr>
              <a:t> számos nem-történelmi egyház érzékenyebb a társadalmi igazságtalanságokra, inklúzívabb, toleránsabb, nyitottabb az emberi jogok védelme/ liberális értékek elfogadására</a:t>
            </a:r>
          </a:p>
          <a:p>
            <a:pPr marL="0" indent="0">
              <a:lnSpc>
                <a:spcPct val="90000"/>
              </a:lnSpc>
              <a:buNone/>
            </a:pPr>
            <a:endParaRPr lang="de-DE" dirty="0"/>
          </a:p>
        </p:txBody>
      </p:sp>
      <p:cxnSp>
        <p:nvCxnSpPr>
          <p:cNvPr id="5" name="Straight Arrow Connector 4">
            <a:extLst>
              <a:ext uri="{FF2B5EF4-FFF2-40B4-BE49-F238E27FC236}">
                <a16:creationId xmlns:a16="http://schemas.microsoft.com/office/drawing/2014/main" id="{8A0657BF-6E65-478C-AF1E-374F5F2CB75C}"/>
              </a:ext>
            </a:extLst>
          </p:cNvPr>
          <p:cNvCxnSpPr>
            <a:cxnSpLocks/>
          </p:cNvCxnSpPr>
          <p:nvPr/>
        </p:nvCxnSpPr>
        <p:spPr>
          <a:xfrm>
            <a:off x="6084168" y="3709642"/>
            <a:ext cx="0" cy="6480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2533255"/>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ctr"/>
            <a:r>
              <a:rPr lang="hu-HU" sz="2000" b="1" dirty="0">
                <a:latin typeface="Times New Roman" pitchFamily="18" charset="0"/>
                <a:cs typeface="Times New Roman" pitchFamily="18" charset="0"/>
              </a:rPr>
              <a:t>A Becsület Napjára/Kitörésre (1945. február 11) való emlékezés katolikus misével zárul</a:t>
            </a:r>
            <a:br>
              <a:rPr lang="hu-HU" sz="2000" b="1" dirty="0">
                <a:latin typeface="Times New Roman" pitchFamily="18" charset="0"/>
                <a:cs typeface="Times New Roman" pitchFamily="18" charset="0"/>
              </a:rPr>
            </a:br>
            <a:r>
              <a:rPr lang="hu-HU" sz="2000" b="1" dirty="0">
                <a:latin typeface="Times New Roman" pitchFamily="18" charset="0"/>
                <a:cs typeface="Times New Roman" pitchFamily="18" charset="0"/>
              </a:rPr>
              <a:t>2016. február, Székesfehérvár</a:t>
            </a:r>
          </a:p>
        </p:txBody>
      </p:sp>
      <p:pic>
        <p:nvPicPr>
          <p:cNvPr id="4" name="Tartalom helye 3" descr="naci felvonulas.png"/>
          <p:cNvPicPr>
            <a:picLocks noGrp="1" noChangeAspect="1"/>
          </p:cNvPicPr>
          <p:nvPr>
            <p:ph idx="1"/>
          </p:nvPr>
        </p:nvPicPr>
        <p:blipFill>
          <a:blip r:embed="rId2">
            <a:lum bright="10000"/>
          </a:blip>
          <a:stretch>
            <a:fillRect/>
          </a:stretch>
        </p:blipFill>
        <p:spPr>
          <a:xfrm>
            <a:off x="392843" y="1857340"/>
            <a:ext cx="8751157" cy="500066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ctr"/>
            <a:r>
              <a:rPr lang="hu-HU" sz="2700" b="1" dirty="0">
                <a:latin typeface="Times New Roman" pitchFamily="18" charset="0"/>
                <a:cs typeface="Times New Roman" pitchFamily="18" charset="0"/>
              </a:rPr>
              <a:t>Horthy Miklós szobrának felavatása egy református templomban, 2013</a:t>
            </a:r>
            <a:r>
              <a:rPr lang="hu-HU" sz="2700" dirty="0"/>
              <a:t> </a:t>
            </a:r>
          </a:p>
        </p:txBody>
      </p:sp>
      <p:pic>
        <p:nvPicPr>
          <p:cNvPr id="4" name="Tartalom helye 3" descr="hegedus horthyval.jpg"/>
          <p:cNvPicPr>
            <a:picLocks noGrp="1" noChangeAspect="1"/>
          </p:cNvPicPr>
          <p:nvPr>
            <p:ph idx="1"/>
          </p:nvPr>
        </p:nvPicPr>
        <p:blipFill>
          <a:blip r:embed="rId2"/>
          <a:stretch>
            <a:fillRect/>
          </a:stretch>
        </p:blipFill>
        <p:spPr>
          <a:xfrm>
            <a:off x="1071538" y="1822335"/>
            <a:ext cx="7572428" cy="5035665"/>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1A5F3F8-114B-43CE-B83A-8DDC2D3EBAB5}"/>
              </a:ext>
            </a:extLst>
          </p:cNvPr>
          <p:cNvSpPr>
            <a:spLocks noGrp="1"/>
          </p:cNvSpPr>
          <p:nvPr>
            <p:ph type="title"/>
          </p:nvPr>
        </p:nvSpPr>
        <p:spPr>
          <a:xfrm>
            <a:off x="489857" y="1645920"/>
            <a:ext cx="2642159" cy="4470821"/>
          </a:xfrm>
        </p:spPr>
        <p:txBody>
          <a:bodyPr>
            <a:normAutofit/>
          </a:bodyPr>
          <a:lstStyle/>
          <a:p>
            <a:pPr algn="r"/>
            <a:r>
              <a:rPr lang="hu-HU" sz="3600" dirty="0">
                <a:solidFill>
                  <a:srgbClr val="FFFFFF"/>
                </a:solidFill>
                <a:latin typeface="Constantia" panose="02030602050306030303" pitchFamily="18" charset="0"/>
              </a:rPr>
              <a:t>Vallási etika, mint közerkölcs</a:t>
            </a:r>
            <a:endParaRPr lang="de-DE" sz="3600"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CA64C626-128F-493B-913B-6B0AE0D23C65}"/>
              </a:ext>
            </a:extLst>
          </p:cNvPr>
          <p:cNvSpPr>
            <a:spLocks noGrp="1"/>
          </p:cNvSpPr>
          <p:nvPr>
            <p:ph idx="1"/>
          </p:nvPr>
        </p:nvSpPr>
        <p:spPr>
          <a:xfrm>
            <a:off x="3903080" y="1340768"/>
            <a:ext cx="4917391" cy="5112568"/>
          </a:xfrm>
        </p:spPr>
        <p:txBody>
          <a:bodyPr>
            <a:normAutofit/>
          </a:bodyPr>
          <a:lstStyle/>
          <a:p>
            <a:pPr marL="0" lvl="0" indent="0">
              <a:buNone/>
            </a:pPr>
            <a:r>
              <a:rPr lang="hu-HU" sz="2400" dirty="0">
                <a:latin typeface="Constantia" panose="02030602050306030303" pitchFamily="18" charset="0"/>
              </a:rPr>
              <a:t>- házasság</a:t>
            </a:r>
          </a:p>
          <a:p>
            <a:pPr marL="0" lvl="0" indent="0">
              <a:buNone/>
            </a:pPr>
            <a:r>
              <a:rPr lang="hu-HU" sz="2400" dirty="0">
                <a:latin typeface="Constantia" panose="02030602050306030303" pitchFamily="18" charset="0"/>
              </a:rPr>
              <a:t>- szülői jogosultságok, örökbefogadás</a:t>
            </a:r>
          </a:p>
          <a:p>
            <a:pPr marL="0" lvl="0" indent="0">
              <a:buNone/>
            </a:pPr>
            <a:r>
              <a:rPr lang="hu-HU" sz="2400" dirty="0">
                <a:latin typeface="Constantia" panose="02030602050306030303" pitchFamily="18" charset="0"/>
              </a:rPr>
              <a:t>-</a:t>
            </a:r>
            <a:r>
              <a:rPr lang="en-GB" sz="2400" dirty="0">
                <a:latin typeface="Constantia" panose="02030602050306030303" pitchFamily="18" charset="0"/>
              </a:rPr>
              <a:t> s</a:t>
            </a:r>
            <a:r>
              <a:rPr lang="hu-HU" sz="2400" dirty="0">
                <a:latin typeface="Constantia" panose="02030602050306030303" pitchFamily="18" charset="0"/>
              </a:rPr>
              <a:t>zexualitás</a:t>
            </a:r>
          </a:p>
          <a:p>
            <a:pPr marL="0" lvl="0" indent="0">
              <a:buNone/>
            </a:pPr>
            <a:r>
              <a:rPr lang="hu-HU" sz="2400" dirty="0">
                <a:latin typeface="Constantia" panose="02030602050306030303" pitchFamily="18" charset="0"/>
              </a:rPr>
              <a:t>- reprodukciós jogok</a:t>
            </a:r>
            <a:r>
              <a:rPr lang="en-GB" sz="2400" dirty="0">
                <a:latin typeface="Constantia" panose="02030602050306030303" pitchFamily="18" charset="0"/>
              </a:rPr>
              <a:t>,</a:t>
            </a:r>
            <a:endParaRPr lang="hu-HU" sz="2400" dirty="0">
              <a:latin typeface="Constantia" panose="02030602050306030303" pitchFamily="18" charset="0"/>
            </a:endParaRPr>
          </a:p>
          <a:p>
            <a:pPr marL="0" lvl="0" indent="0">
              <a:buNone/>
            </a:pPr>
            <a:r>
              <a:rPr lang="hu-HU" sz="2400" dirty="0">
                <a:latin typeface="Constantia" panose="02030602050306030303" pitchFamily="18" charset="0"/>
              </a:rPr>
              <a:t>-</a:t>
            </a:r>
            <a:r>
              <a:rPr lang="en-GB" sz="2400" dirty="0">
                <a:latin typeface="Constantia" panose="02030602050306030303" pitchFamily="18" charset="0"/>
              </a:rPr>
              <a:t> gender</a:t>
            </a:r>
            <a:endParaRPr lang="hu-HU" sz="2400" dirty="0">
              <a:latin typeface="Constantia" panose="02030602050306030303" pitchFamily="18" charset="0"/>
            </a:endParaRPr>
          </a:p>
          <a:p>
            <a:pPr marL="0" lvl="0" indent="0">
              <a:buNone/>
            </a:pPr>
            <a:r>
              <a:rPr lang="hu-HU" sz="2400" dirty="0">
                <a:latin typeface="Constantia" panose="02030602050306030303" pitchFamily="18" charset="0"/>
              </a:rPr>
              <a:t>- b</a:t>
            </a:r>
            <a:r>
              <a:rPr lang="en-GB" sz="2400" dirty="0">
                <a:latin typeface="Constantia" panose="02030602050306030303" pitchFamily="18" charset="0"/>
              </a:rPr>
              <a:t>l</a:t>
            </a:r>
            <a:r>
              <a:rPr lang="hu-HU" sz="2400" dirty="0">
                <a:latin typeface="Constantia" panose="02030602050306030303" pitchFamily="18" charset="0"/>
              </a:rPr>
              <a:t>aszfémia</a:t>
            </a:r>
          </a:p>
          <a:p>
            <a:pPr marL="0" lvl="0" indent="0">
              <a:buNone/>
            </a:pPr>
            <a:r>
              <a:rPr lang="hu-HU" sz="2400" dirty="0">
                <a:latin typeface="Constantia" panose="02030602050306030303" pitchFamily="18" charset="0"/>
              </a:rPr>
              <a:t>-</a:t>
            </a:r>
            <a:r>
              <a:rPr lang="en-GB" sz="2400" dirty="0">
                <a:latin typeface="Constantia" panose="02030602050306030303" pitchFamily="18" charset="0"/>
              </a:rPr>
              <a:t> </a:t>
            </a:r>
            <a:r>
              <a:rPr lang="hu-HU" sz="2400" dirty="0">
                <a:latin typeface="Constantia" panose="02030602050306030303" pitchFamily="18" charset="0"/>
              </a:rPr>
              <a:t>o</a:t>
            </a:r>
            <a:r>
              <a:rPr lang="en-GB" sz="2400" dirty="0">
                <a:latin typeface="Constantia" panose="02030602050306030303" pitchFamily="18" charset="0"/>
              </a:rPr>
              <a:t>bs</a:t>
            </a:r>
            <a:r>
              <a:rPr lang="hu-HU" sz="2400" dirty="0">
                <a:latin typeface="Constantia" panose="02030602050306030303" pitchFamily="18" charset="0"/>
              </a:rPr>
              <a:t>zcenitás</a:t>
            </a:r>
          </a:p>
          <a:p>
            <a:pPr marL="0" indent="0">
              <a:buNone/>
            </a:pPr>
            <a:endParaRPr lang="de-DE" dirty="0"/>
          </a:p>
        </p:txBody>
      </p:sp>
    </p:spTree>
    <p:extLst>
      <p:ext uri="{BB962C8B-B14F-4D97-AF65-F5344CB8AC3E}">
        <p14:creationId xmlns:p14="http://schemas.microsoft.com/office/powerpoint/2010/main" val="3398108493"/>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7484" y="452718"/>
            <a:ext cx="6710641" cy="1400530"/>
          </a:xfrm>
        </p:spPr>
        <p:txBody>
          <a:bodyPr anchor="ctr">
            <a:normAutofit/>
          </a:bodyPr>
          <a:lstStyle/>
          <a:p>
            <a:pPr algn="ctr">
              <a:lnSpc>
                <a:spcPct val="90000"/>
              </a:lnSpc>
            </a:pPr>
            <a:r>
              <a:rPr lang="hu-HU" sz="3600" b="1" dirty="0">
                <a:solidFill>
                  <a:srgbClr val="FFFFFF"/>
                </a:solidFill>
                <a:latin typeface="Constantia" panose="02030602050306030303" pitchFamily="18" charset="0"/>
              </a:rPr>
              <a:t>A szekuláris állam lebontása, mint politikai program</a:t>
            </a:r>
            <a:endParaRPr lang="hu-HU" sz="3600" dirty="0">
              <a:solidFill>
                <a:srgbClr val="FFFFFF"/>
              </a:solidFill>
              <a:latin typeface="Constantia" panose="02030602050306030303" pitchFamily="18" charset="0"/>
            </a:endParaRPr>
          </a:p>
        </p:txBody>
      </p:sp>
      <p:sp>
        <p:nvSpPr>
          <p:cNvPr id="3" name="Tartalom helye 2"/>
          <p:cNvSpPr>
            <a:spLocks noGrp="1"/>
          </p:cNvSpPr>
          <p:nvPr>
            <p:ph idx="1"/>
          </p:nvPr>
        </p:nvSpPr>
        <p:spPr>
          <a:xfrm>
            <a:off x="827484" y="2452348"/>
            <a:ext cx="8064996" cy="4289019"/>
          </a:xfrm>
        </p:spPr>
        <p:txBody>
          <a:bodyPr>
            <a:normAutofit lnSpcReduction="10000"/>
          </a:bodyPr>
          <a:lstStyle/>
          <a:p>
            <a:pPr algn="ctr">
              <a:lnSpc>
                <a:spcPct val="90000"/>
              </a:lnSpc>
              <a:buNone/>
            </a:pPr>
            <a:r>
              <a:rPr lang="hu-HU" b="1" dirty="0">
                <a:latin typeface="Constantia" panose="02030602050306030303" pitchFamily="18" charset="0"/>
              </a:rPr>
              <a:t>FIDESZ – KDNP összeolvadása</a:t>
            </a:r>
          </a:p>
          <a:p>
            <a:pPr>
              <a:lnSpc>
                <a:spcPct val="90000"/>
              </a:lnSpc>
              <a:buNone/>
            </a:pPr>
            <a:endParaRPr lang="hu-HU" sz="1600" b="1" dirty="0">
              <a:latin typeface="Constantia" panose="02030602050306030303" pitchFamily="18" charset="0"/>
            </a:endParaRPr>
          </a:p>
          <a:p>
            <a:pPr>
              <a:lnSpc>
                <a:spcPct val="90000"/>
              </a:lnSpc>
              <a:buNone/>
            </a:pPr>
            <a:endParaRPr lang="hu-HU" sz="1600" b="1" dirty="0">
              <a:latin typeface="Constantia" panose="02030602050306030303" pitchFamily="18" charset="0"/>
            </a:endParaRPr>
          </a:p>
          <a:p>
            <a:pPr>
              <a:lnSpc>
                <a:spcPct val="90000"/>
              </a:lnSpc>
              <a:buNone/>
            </a:pPr>
            <a:r>
              <a:rPr lang="hu-HU" b="1" dirty="0">
                <a:latin typeface="Constantia" panose="02030602050306030303" pitchFamily="18" charset="0"/>
              </a:rPr>
              <a:t>Az állam-egyház kapcsolatának megnövekedett szerepe</a:t>
            </a:r>
          </a:p>
          <a:p>
            <a:pPr>
              <a:lnSpc>
                <a:spcPct val="90000"/>
              </a:lnSpc>
              <a:buNone/>
            </a:pPr>
            <a:endParaRPr lang="hu-HU" dirty="0">
              <a:latin typeface="Constantia" panose="02030602050306030303" pitchFamily="18" charset="0"/>
            </a:endParaRPr>
          </a:p>
          <a:p>
            <a:pPr>
              <a:lnSpc>
                <a:spcPct val="90000"/>
              </a:lnSpc>
              <a:buNone/>
            </a:pPr>
            <a:endParaRPr lang="hu-HU" dirty="0">
              <a:latin typeface="Constantia" panose="02030602050306030303" pitchFamily="18" charset="0"/>
            </a:endParaRPr>
          </a:p>
          <a:p>
            <a:pPr>
              <a:lnSpc>
                <a:spcPct val="90000"/>
              </a:lnSpc>
              <a:buNone/>
            </a:pPr>
            <a:endParaRPr lang="hu-HU" dirty="0">
              <a:latin typeface="Constantia" panose="02030602050306030303" pitchFamily="18" charset="0"/>
            </a:endParaRPr>
          </a:p>
          <a:p>
            <a:pPr>
              <a:lnSpc>
                <a:spcPct val="90000"/>
              </a:lnSpc>
              <a:buNone/>
            </a:pPr>
            <a:endParaRPr lang="hu-HU" dirty="0">
              <a:latin typeface="Constantia" panose="02030602050306030303" pitchFamily="18" charset="0"/>
            </a:endParaRPr>
          </a:p>
          <a:p>
            <a:pPr>
              <a:lnSpc>
                <a:spcPct val="90000"/>
              </a:lnSpc>
              <a:buNone/>
            </a:pPr>
            <a:endParaRPr lang="hu-HU" dirty="0">
              <a:latin typeface="Constantia" panose="02030602050306030303" pitchFamily="18" charset="0"/>
            </a:endParaRPr>
          </a:p>
          <a:p>
            <a:pPr algn="ctr">
              <a:lnSpc>
                <a:spcPct val="90000"/>
              </a:lnSpc>
              <a:buNone/>
            </a:pPr>
            <a:r>
              <a:rPr lang="hu-HU" dirty="0">
                <a:latin typeface="Constantia" panose="02030602050306030303" pitchFamily="18" charset="0"/>
              </a:rPr>
              <a:t>Bűnbakképzés iránya:  az egyházi státusz elérhetőségének szűkítését avval indokolják, hogy szükséges a kisebb, nem történelmi, ún. biznisz-egyházak felszámolása</a:t>
            </a:r>
          </a:p>
        </p:txBody>
      </p:sp>
      <p:sp>
        <p:nvSpPr>
          <p:cNvPr id="4" name="Téglalap 3"/>
          <p:cNvSpPr/>
          <p:nvPr/>
        </p:nvSpPr>
        <p:spPr>
          <a:xfrm>
            <a:off x="1142976" y="3933056"/>
            <a:ext cx="6858048" cy="158056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hu-HU" sz="2000" b="1" dirty="0">
                <a:solidFill>
                  <a:schemeClr val="tx1"/>
                </a:solidFill>
                <a:latin typeface="Constantia" panose="02030602050306030303" pitchFamily="18" charset="0"/>
              </a:rPr>
              <a:t>Az állam-egyház viszonyának reformja része a társadalom </a:t>
            </a:r>
            <a:r>
              <a:rPr lang="hu-HU" sz="2000" b="1" dirty="0" err="1">
                <a:solidFill>
                  <a:schemeClr val="tx1"/>
                </a:solidFill>
                <a:latin typeface="Constantia" panose="02030602050306030303" pitchFamily="18" charset="0"/>
              </a:rPr>
              <a:t>pszeudo</a:t>
            </a:r>
            <a:r>
              <a:rPr lang="hu-HU" sz="2000" b="1" dirty="0">
                <a:solidFill>
                  <a:schemeClr val="tx1"/>
                </a:solidFill>
                <a:latin typeface="Constantia" panose="02030602050306030303" pitchFamily="18" charset="0"/>
              </a:rPr>
              <a:t>-konzervatív/keresztény irányba történő ideológiai átformálására irányuló kísérletnek. Ebben a hagyományos egyházak fontos szövetségesekké válnak</a:t>
            </a:r>
            <a:endParaRPr lang="hu-HU" sz="2000" dirty="0">
              <a:solidFill>
                <a:schemeClr val="tx1"/>
              </a:solidFill>
              <a:latin typeface="Constantia" panose="02030602050306030303" pitchFamily="18" charset="0"/>
            </a:endParaRPr>
          </a:p>
        </p:txBody>
      </p:sp>
      <p:sp>
        <p:nvSpPr>
          <p:cNvPr id="5" name="Lefelé nyíl 4"/>
          <p:cNvSpPr/>
          <p:nvPr/>
        </p:nvSpPr>
        <p:spPr>
          <a:xfrm flipH="1">
            <a:off x="4321682" y="2864389"/>
            <a:ext cx="500636" cy="500066"/>
          </a:xfrm>
          <a:prstGeom prst="down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Tree>
    <p:extLst>
      <p:ext uri="{BB962C8B-B14F-4D97-AF65-F5344CB8AC3E}">
        <p14:creationId xmlns:p14="http://schemas.microsoft.com/office/powerpoint/2010/main" val="233248293"/>
      </p:ext>
    </p:extLst>
  </p:cSld>
  <p:clrMapOvr>
    <a:masterClrMapping/>
  </p:clrMapOvr>
  <p:transition>
    <p:cover dir="r"/>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r"/>
            <a:r>
              <a:rPr lang="hu-HU" sz="2900" b="1">
                <a:solidFill>
                  <a:srgbClr val="FFFFFF"/>
                </a:solidFill>
                <a:latin typeface="Constantia" panose="02030602050306030303" pitchFamily="18" charset="0"/>
              </a:rPr>
              <a:t>Az új alkotmányos környezet</a:t>
            </a:r>
          </a:p>
        </p:txBody>
      </p:sp>
      <p:sp>
        <p:nvSpPr>
          <p:cNvPr id="3" name="Tartalom helye 2"/>
          <p:cNvSpPr>
            <a:spLocks noGrp="1"/>
          </p:cNvSpPr>
          <p:nvPr>
            <p:ph idx="1"/>
          </p:nvPr>
        </p:nvSpPr>
        <p:spPr>
          <a:xfrm>
            <a:off x="3903080" y="1268760"/>
            <a:ext cx="4845383" cy="5328592"/>
          </a:xfrm>
        </p:spPr>
        <p:txBody>
          <a:bodyPr>
            <a:normAutofit/>
          </a:bodyPr>
          <a:lstStyle/>
          <a:p>
            <a:pPr>
              <a:lnSpc>
                <a:spcPct val="90000"/>
              </a:lnSpc>
              <a:buNone/>
            </a:pPr>
            <a:r>
              <a:rPr lang="hu-HU" sz="1400" b="1" dirty="0">
                <a:latin typeface="Constantia" panose="02030602050306030303" pitchFamily="18" charset="0"/>
              </a:rPr>
              <a:t>Alaptörvény </a:t>
            </a:r>
          </a:p>
          <a:p>
            <a:pPr marL="0" indent="0">
              <a:lnSpc>
                <a:spcPct val="90000"/>
              </a:lnSpc>
              <a:buNone/>
            </a:pPr>
            <a:r>
              <a:rPr lang="en-GB" sz="1400" i="1" dirty="0" err="1">
                <a:latin typeface="Constantia" panose="02030602050306030303" pitchFamily="18" charset="0"/>
              </a:rPr>
              <a:t>Isten</a:t>
            </a:r>
            <a:r>
              <a:rPr lang="en-GB" sz="1400" i="1" dirty="0">
                <a:latin typeface="Constantia" panose="02030602050306030303" pitchFamily="18" charset="0"/>
              </a:rPr>
              <a:t>, </a:t>
            </a:r>
            <a:r>
              <a:rPr lang="en-GB" sz="1400" i="1" dirty="0" err="1">
                <a:latin typeface="Constantia" panose="02030602050306030303" pitchFamily="18" charset="0"/>
              </a:rPr>
              <a:t>áldd</a:t>
            </a:r>
            <a:r>
              <a:rPr lang="en-GB" sz="1400" i="1" dirty="0">
                <a:latin typeface="Constantia" panose="02030602050306030303" pitchFamily="18" charset="0"/>
              </a:rPr>
              <a:t> meg a </a:t>
            </a:r>
            <a:r>
              <a:rPr lang="en-GB" sz="1400" i="1" dirty="0" err="1">
                <a:latin typeface="Constantia" panose="02030602050306030303" pitchFamily="18" charset="0"/>
              </a:rPr>
              <a:t>magyart</a:t>
            </a:r>
            <a:r>
              <a:rPr lang="en-GB" sz="1400" i="1" dirty="0">
                <a:latin typeface="Constantia" panose="02030602050306030303" pitchFamily="18" charset="0"/>
              </a:rPr>
              <a:t>!</a:t>
            </a:r>
            <a:endParaRPr lang="hu-HU" sz="1400" i="1" dirty="0">
              <a:latin typeface="Constantia" panose="02030602050306030303" pitchFamily="18" charset="0"/>
            </a:endParaRPr>
          </a:p>
          <a:p>
            <a:pPr marL="0" indent="0">
              <a:lnSpc>
                <a:spcPct val="90000"/>
              </a:lnSpc>
              <a:buNone/>
            </a:pPr>
            <a:r>
              <a:rPr lang="en-GB" sz="1400" b="1" i="1" dirty="0">
                <a:latin typeface="Constantia" panose="02030602050306030303" pitchFamily="18" charset="0"/>
              </a:rPr>
              <a:t>NEMZETI HITVALLÁS</a:t>
            </a:r>
            <a:endParaRPr lang="en-GB" sz="1400" dirty="0">
              <a:latin typeface="Constantia" panose="02030602050306030303" pitchFamily="18" charset="0"/>
            </a:endParaRPr>
          </a:p>
          <a:p>
            <a:pPr marL="0" indent="0">
              <a:lnSpc>
                <a:spcPct val="90000"/>
              </a:lnSpc>
              <a:buNone/>
            </a:pPr>
            <a:r>
              <a:rPr lang="en-GB" sz="1400" dirty="0">
                <a:latin typeface="Constantia" panose="02030602050306030303" pitchFamily="18" charset="0"/>
              </a:rPr>
              <a:t>MI, A MAGYAR NEMZET TAGJAI, </a:t>
            </a:r>
            <a:r>
              <a:rPr lang="en-GB" sz="1400" dirty="0" err="1">
                <a:latin typeface="Constantia" panose="02030602050306030303" pitchFamily="18" charset="0"/>
              </a:rPr>
              <a:t>az</a:t>
            </a:r>
            <a:r>
              <a:rPr lang="en-GB" sz="1400" dirty="0">
                <a:latin typeface="Constantia" panose="02030602050306030303" pitchFamily="18" charset="0"/>
              </a:rPr>
              <a:t> </a:t>
            </a:r>
            <a:r>
              <a:rPr lang="en-GB" sz="1400" dirty="0" err="1">
                <a:latin typeface="Constantia" panose="02030602050306030303" pitchFamily="18" charset="0"/>
              </a:rPr>
              <a:t>új</a:t>
            </a:r>
            <a:r>
              <a:rPr lang="en-GB" sz="1400" dirty="0">
                <a:latin typeface="Constantia" panose="02030602050306030303" pitchFamily="18" charset="0"/>
              </a:rPr>
              <a:t> </a:t>
            </a:r>
            <a:r>
              <a:rPr lang="en-GB" sz="1400" dirty="0" err="1">
                <a:latin typeface="Constantia" panose="02030602050306030303" pitchFamily="18" charset="0"/>
              </a:rPr>
              <a:t>évezred</a:t>
            </a:r>
            <a:r>
              <a:rPr lang="en-GB" sz="1400" dirty="0">
                <a:latin typeface="Constantia" panose="02030602050306030303" pitchFamily="18" charset="0"/>
              </a:rPr>
              <a:t> </a:t>
            </a:r>
            <a:r>
              <a:rPr lang="en-GB" sz="1400" dirty="0" err="1">
                <a:latin typeface="Constantia" panose="02030602050306030303" pitchFamily="18" charset="0"/>
              </a:rPr>
              <a:t>kezdetén</a:t>
            </a:r>
            <a:r>
              <a:rPr lang="en-GB" sz="1400" dirty="0">
                <a:latin typeface="Constantia" panose="02030602050306030303" pitchFamily="18" charset="0"/>
              </a:rPr>
              <a:t>, </a:t>
            </a:r>
            <a:r>
              <a:rPr lang="en-GB" sz="1400" dirty="0" err="1">
                <a:latin typeface="Constantia" panose="02030602050306030303" pitchFamily="18" charset="0"/>
              </a:rPr>
              <a:t>felelősséggel</a:t>
            </a:r>
            <a:r>
              <a:rPr lang="en-GB" sz="1400" dirty="0">
                <a:latin typeface="Constantia" panose="02030602050306030303" pitchFamily="18" charset="0"/>
              </a:rPr>
              <a:t> </a:t>
            </a:r>
            <a:r>
              <a:rPr lang="en-GB" sz="1400" dirty="0" err="1">
                <a:latin typeface="Constantia" panose="02030602050306030303" pitchFamily="18" charset="0"/>
              </a:rPr>
              <a:t>minden</a:t>
            </a:r>
            <a:r>
              <a:rPr lang="en-GB" sz="1400" dirty="0">
                <a:latin typeface="Constantia" panose="02030602050306030303" pitchFamily="18" charset="0"/>
              </a:rPr>
              <a:t> </a:t>
            </a:r>
            <a:r>
              <a:rPr lang="en-GB" sz="1400" dirty="0" err="1">
                <a:latin typeface="Constantia" panose="02030602050306030303" pitchFamily="18" charset="0"/>
              </a:rPr>
              <a:t>magyarért</a:t>
            </a:r>
            <a:r>
              <a:rPr lang="en-GB" sz="1400" dirty="0">
                <a:latin typeface="Constantia" panose="02030602050306030303" pitchFamily="18" charset="0"/>
              </a:rPr>
              <a:t>, </a:t>
            </a:r>
            <a:r>
              <a:rPr lang="en-GB" sz="1400" dirty="0" err="1">
                <a:latin typeface="Constantia" panose="02030602050306030303" pitchFamily="18" charset="0"/>
              </a:rPr>
              <a:t>kinyilvánítjuk</a:t>
            </a:r>
            <a:r>
              <a:rPr lang="en-GB" sz="1400" dirty="0">
                <a:latin typeface="Constantia" panose="02030602050306030303" pitchFamily="18" charset="0"/>
              </a:rPr>
              <a:t> </a:t>
            </a:r>
            <a:r>
              <a:rPr lang="en-GB" sz="1400" dirty="0" err="1">
                <a:latin typeface="Constantia" panose="02030602050306030303" pitchFamily="18" charset="0"/>
              </a:rPr>
              <a:t>az</a:t>
            </a:r>
            <a:r>
              <a:rPr lang="en-GB" sz="1400" dirty="0">
                <a:latin typeface="Constantia" panose="02030602050306030303" pitchFamily="18" charset="0"/>
              </a:rPr>
              <a:t> </a:t>
            </a:r>
            <a:r>
              <a:rPr lang="en-GB" sz="1400" dirty="0" err="1">
                <a:latin typeface="Constantia" panose="02030602050306030303" pitchFamily="18" charset="0"/>
              </a:rPr>
              <a:t>alábbiakat</a:t>
            </a:r>
            <a:r>
              <a:rPr lang="en-GB" sz="1400" dirty="0">
                <a:latin typeface="Constantia" panose="02030602050306030303" pitchFamily="18" charset="0"/>
              </a:rPr>
              <a:t>:</a:t>
            </a:r>
          </a:p>
          <a:p>
            <a:pPr marL="0" indent="0">
              <a:lnSpc>
                <a:spcPct val="90000"/>
              </a:lnSpc>
              <a:buNone/>
            </a:pPr>
            <a:r>
              <a:rPr lang="en-GB" sz="1400" dirty="0" err="1">
                <a:latin typeface="Constantia" panose="02030602050306030303" pitchFamily="18" charset="0"/>
              </a:rPr>
              <a:t>Büszkék</a:t>
            </a:r>
            <a:r>
              <a:rPr lang="en-GB" sz="1400" dirty="0">
                <a:latin typeface="Constantia" panose="02030602050306030303" pitchFamily="18" charset="0"/>
              </a:rPr>
              <a:t> </a:t>
            </a:r>
            <a:r>
              <a:rPr lang="en-GB" sz="1400" dirty="0" err="1">
                <a:latin typeface="Constantia" panose="02030602050306030303" pitchFamily="18" charset="0"/>
              </a:rPr>
              <a:t>vagyunk</a:t>
            </a:r>
            <a:r>
              <a:rPr lang="en-GB" sz="1400" dirty="0">
                <a:latin typeface="Constantia" panose="02030602050306030303" pitchFamily="18" charset="0"/>
              </a:rPr>
              <a:t> </a:t>
            </a:r>
            <a:r>
              <a:rPr lang="en-GB" sz="1400" dirty="0" err="1">
                <a:latin typeface="Constantia" panose="02030602050306030303" pitchFamily="18" charset="0"/>
              </a:rPr>
              <a:t>arra</a:t>
            </a:r>
            <a:r>
              <a:rPr lang="en-GB" sz="1400" dirty="0">
                <a:latin typeface="Constantia" panose="02030602050306030303" pitchFamily="18" charset="0"/>
              </a:rPr>
              <a:t>, </a:t>
            </a:r>
            <a:r>
              <a:rPr lang="en-GB" sz="1400" dirty="0" err="1">
                <a:latin typeface="Constantia" panose="02030602050306030303" pitchFamily="18" charset="0"/>
              </a:rPr>
              <a:t>hogy</a:t>
            </a:r>
            <a:r>
              <a:rPr lang="en-GB" sz="1400" dirty="0">
                <a:latin typeface="Constantia" panose="02030602050306030303" pitchFamily="18" charset="0"/>
              </a:rPr>
              <a:t> </a:t>
            </a:r>
            <a:r>
              <a:rPr lang="en-GB" sz="1400" dirty="0" err="1">
                <a:latin typeface="Constantia" panose="02030602050306030303" pitchFamily="18" charset="0"/>
              </a:rPr>
              <a:t>Szent</a:t>
            </a:r>
            <a:r>
              <a:rPr lang="en-GB" sz="1400" dirty="0">
                <a:latin typeface="Constantia" panose="02030602050306030303" pitchFamily="18" charset="0"/>
              </a:rPr>
              <a:t> </a:t>
            </a:r>
            <a:r>
              <a:rPr lang="en-GB" sz="1400" dirty="0" err="1">
                <a:latin typeface="Constantia" panose="02030602050306030303" pitchFamily="18" charset="0"/>
              </a:rPr>
              <a:t>István</a:t>
            </a:r>
            <a:r>
              <a:rPr lang="en-GB" sz="1400" dirty="0">
                <a:latin typeface="Constantia" panose="02030602050306030303" pitchFamily="18" charset="0"/>
              </a:rPr>
              <a:t> </a:t>
            </a:r>
            <a:r>
              <a:rPr lang="en-GB" sz="1400" dirty="0" err="1">
                <a:latin typeface="Constantia" panose="02030602050306030303" pitchFamily="18" charset="0"/>
              </a:rPr>
              <a:t>királyunk</a:t>
            </a:r>
            <a:r>
              <a:rPr lang="en-GB" sz="1400" dirty="0">
                <a:latin typeface="Constantia" panose="02030602050306030303" pitchFamily="18" charset="0"/>
              </a:rPr>
              <a:t> </a:t>
            </a:r>
            <a:r>
              <a:rPr lang="en-GB" sz="1400" dirty="0" err="1">
                <a:latin typeface="Constantia" panose="02030602050306030303" pitchFamily="18" charset="0"/>
              </a:rPr>
              <a:t>ezer</a:t>
            </a:r>
            <a:r>
              <a:rPr lang="en-GB" sz="1400" dirty="0">
                <a:latin typeface="Constantia" panose="02030602050306030303" pitchFamily="18" charset="0"/>
              </a:rPr>
              <a:t> </a:t>
            </a:r>
            <a:r>
              <a:rPr lang="en-GB" sz="1400" dirty="0" err="1">
                <a:latin typeface="Constantia" panose="02030602050306030303" pitchFamily="18" charset="0"/>
              </a:rPr>
              <a:t>évvel</a:t>
            </a:r>
            <a:r>
              <a:rPr lang="en-GB" sz="1400" dirty="0">
                <a:latin typeface="Constantia" panose="02030602050306030303" pitchFamily="18" charset="0"/>
              </a:rPr>
              <a:t> </a:t>
            </a:r>
            <a:r>
              <a:rPr lang="en-GB" sz="1400" dirty="0" err="1">
                <a:latin typeface="Constantia" panose="02030602050306030303" pitchFamily="18" charset="0"/>
              </a:rPr>
              <a:t>ezelőtt</a:t>
            </a:r>
            <a:r>
              <a:rPr lang="en-GB" sz="1400" dirty="0">
                <a:latin typeface="Constantia" panose="02030602050306030303" pitchFamily="18" charset="0"/>
              </a:rPr>
              <a:t> </a:t>
            </a:r>
            <a:r>
              <a:rPr lang="en-GB" sz="1400" dirty="0" err="1">
                <a:latin typeface="Constantia" panose="02030602050306030303" pitchFamily="18" charset="0"/>
              </a:rPr>
              <a:t>szilárd</a:t>
            </a:r>
            <a:r>
              <a:rPr lang="en-GB" sz="1400" dirty="0">
                <a:latin typeface="Constantia" panose="02030602050306030303" pitchFamily="18" charset="0"/>
              </a:rPr>
              <a:t> </a:t>
            </a:r>
            <a:r>
              <a:rPr lang="en-GB" sz="1400" dirty="0" err="1">
                <a:latin typeface="Constantia" panose="02030602050306030303" pitchFamily="18" charset="0"/>
              </a:rPr>
              <a:t>alapokra</a:t>
            </a:r>
            <a:r>
              <a:rPr lang="en-GB" sz="1400" dirty="0">
                <a:latin typeface="Constantia" panose="02030602050306030303" pitchFamily="18" charset="0"/>
              </a:rPr>
              <a:t> </a:t>
            </a:r>
            <a:r>
              <a:rPr lang="en-GB" sz="1400" dirty="0" err="1">
                <a:latin typeface="Constantia" panose="02030602050306030303" pitchFamily="18" charset="0"/>
              </a:rPr>
              <a:t>helyezte</a:t>
            </a:r>
            <a:r>
              <a:rPr lang="en-GB" sz="1400" dirty="0">
                <a:latin typeface="Constantia" panose="02030602050306030303" pitchFamily="18" charset="0"/>
              </a:rPr>
              <a:t> a </a:t>
            </a:r>
            <a:r>
              <a:rPr lang="en-GB" sz="1400" dirty="0" err="1">
                <a:latin typeface="Constantia" panose="02030602050306030303" pitchFamily="18" charset="0"/>
              </a:rPr>
              <a:t>magyar</a:t>
            </a:r>
            <a:r>
              <a:rPr lang="en-GB" sz="1400" dirty="0">
                <a:latin typeface="Constantia" panose="02030602050306030303" pitchFamily="18" charset="0"/>
              </a:rPr>
              <a:t> </a:t>
            </a:r>
            <a:r>
              <a:rPr lang="en-GB" sz="1400" dirty="0" err="1">
                <a:latin typeface="Constantia" panose="02030602050306030303" pitchFamily="18" charset="0"/>
              </a:rPr>
              <a:t>államot</a:t>
            </a:r>
            <a:r>
              <a:rPr lang="en-GB" sz="1400" dirty="0">
                <a:latin typeface="Constantia" panose="02030602050306030303" pitchFamily="18" charset="0"/>
              </a:rPr>
              <a:t>, </a:t>
            </a:r>
            <a:r>
              <a:rPr lang="en-GB" sz="1400" dirty="0" err="1">
                <a:latin typeface="Constantia" panose="02030602050306030303" pitchFamily="18" charset="0"/>
              </a:rPr>
              <a:t>és</a:t>
            </a:r>
            <a:r>
              <a:rPr lang="en-GB" sz="1400" dirty="0">
                <a:latin typeface="Constantia" panose="02030602050306030303" pitchFamily="18" charset="0"/>
              </a:rPr>
              <a:t> </a:t>
            </a:r>
            <a:r>
              <a:rPr lang="en-GB" sz="1400" dirty="0" err="1">
                <a:latin typeface="Constantia" panose="02030602050306030303" pitchFamily="18" charset="0"/>
              </a:rPr>
              <a:t>hazánkat</a:t>
            </a:r>
            <a:r>
              <a:rPr lang="en-GB" sz="1400" dirty="0">
                <a:latin typeface="Constantia" panose="02030602050306030303" pitchFamily="18" charset="0"/>
              </a:rPr>
              <a:t> a </a:t>
            </a:r>
            <a:r>
              <a:rPr lang="en-GB" sz="1400" dirty="0" err="1">
                <a:latin typeface="Constantia" panose="02030602050306030303" pitchFamily="18" charset="0"/>
              </a:rPr>
              <a:t>keresztény</a:t>
            </a:r>
            <a:r>
              <a:rPr lang="en-GB" sz="1400" dirty="0">
                <a:latin typeface="Constantia" panose="02030602050306030303" pitchFamily="18" charset="0"/>
              </a:rPr>
              <a:t> </a:t>
            </a:r>
            <a:r>
              <a:rPr lang="en-GB" sz="1400" dirty="0" err="1">
                <a:latin typeface="Constantia" panose="02030602050306030303" pitchFamily="18" charset="0"/>
              </a:rPr>
              <a:t>Európa</a:t>
            </a:r>
            <a:r>
              <a:rPr lang="en-GB" sz="1400" dirty="0">
                <a:latin typeface="Constantia" panose="02030602050306030303" pitchFamily="18" charset="0"/>
              </a:rPr>
              <a:t> </a:t>
            </a:r>
            <a:r>
              <a:rPr lang="en-GB" sz="1400" dirty="0" err="1">
                <a:latin typeface="Constantia" panose="02030602050306030303" pitchFamily="18" charset="0"/>
              </a:rPr>
              <a:t>részévé</a:t>
            </a:r>
            <a:r>
              <a:rPr lang="en-GB" sz="1400" dirty="0">
                <a:latin typeface="Constantia" panose="02030602050306030303" pitchFamily="18" charset="0"/>
              </a:rPr>
              <a:t> </a:t>
            </a:r>
            <a:r>
              <a:rPr lang="en-GB" sz="1400" dirty="0" err="1">
                <a:latin typeface="Constantia" panose="02030602050306030303" pitchFamily="18" charset="0"/>
              </a:rPr>
              <a:t>tette</a:t>
            </a:r>
            <a:r>
              <a:rPr lang="en-GB" sz="1400" dirty="0">
                <a:latin typeface="Constantia" panose="02030602050306030303" pitchFamily="18" charset="0"/>
              </a:rPr>
              <a:t>.</a:t>
            </a:r>
            <a:endParaRPr lang="hu-HU" sz="1400" dirty="0">
              <a:latin typeface="Constantia" panose="02030602050306030303" pitchFamily="18" charset="0"/>
            </a:endParaRPr>
          </a:p>
          <a:p>
            <a:pPr marL="0" indent="0">
              <a:lnSpc>
                <a:spcPct val="90000"/>
              </a:lnSpc>
              <a:buNone/>
            </a:pPr>
            <a:r>
              <a:rPr lang="en-GB" sz="1400" dirty="0" err="1">
                <a:latin typeface="Constantia" panose="02030602050306030303" pitchFamily="18" charset="0"/>
              </a:rPr>
              <a:t>Elismerjük</a:t>
            </a:r>
            <a:r>
              <a:rPr lang="en-GB" sz="1400" dirty="0">
                <a:latin typeface="Constantia" panose="02030602050306030303" pitchFamily="18" charset="0"/>
              </a:rPr>
              <a:t> a </a:t>
            </a:r>
            <a:r>
              <a:rPr lang="en-GB" sz="1400" dirty="0" err="1">
                <a:latin typeface="Constantia" panose="02030602050306030303" pitchFamily="18" charset="0"/>
              </a:rPr>
              <a:t>kereszténység</a:t>
            </a:r>
            <a:r>
              <a:rPr lang="en-GB" sz="1400" dirty="0">
                <a:latin typeface="Constantia" panose="02030602050306030303" pitchFamily="18" charset="0"/>
              </a:rPr>
              <a:t> </a:t>
            </a:r>
            <a:r>
              <a:rPr lang="en-GB" sz="1400" dirty="0" err="1">
                <a:latin typeface="Constantia" panose="02030602050306030303" pitchFamily="18" charset="0"/>
              </a:rPr>
              <a:t>nemzetmegtartó</a:t>
            </a:r>
            <a:r>
              <a:rPr lang="en-GB" sz="1400" dirty="0">
                <a:latin typeface="Constantia" panose="02030602050306030303" pitchFamily="18" charset="0"/>
              </a:rPr>
              <a:t> </a:t>
            </a:r>
            <a:r>
              <a:rPr lang="en-GB" sz="1400" dirty="0" err="1">
                <a:latin typeface="Constantia" panose="02030602050306030303" pitchFamily="18" charset="0"/>
              </a:rPr>
              <a:t>szerepét</a:t>
            </a:r>
            <a:r>
              <a:rPr lang="en-GB" sz="1400" dirty="0">
                <a:latin typeface="Constantia" panose="02030602050306030303" pitchFamily="18" charset="0"/>
              </a:rPr>
              <a:t>. </a:t>
            </a:r>
            <a:r>
              <a:rPr lang="en-GB" sz="1400" dirty="0" err="1">
                <a:latin typeface="Constantia" panose="02030602050306030303" pitchFamily="18" charset="0"/>
              </a:rPr>
              <a:t>Becsüljük</a:t>
            </a:r>
            <a:r>
              <a:rPr lang="en-GB" sz="1400" dirty="0">
                <a:latin typeface="Constantia" panose="02030602050306030303" pitchFamily="18" charset="0"/>
              </a:rPr>
              <a:t> </a:t>
            </a:r>
            <a:r>
              <a:rPr lang="en-GB" sz="1400" dirty="0" err="1">
                <a:latin typeface="Constantia" panose="02030602050306030303" pitchFamily="18" charset="0"/>
              </a:rPr>
              <a:t>országunk</a:t>
            </a:r>
            <a:r>
              <a:rPr lang="en-GB" sz="1400" dirty="0">
                <a:latin typeface="Constantia" panose="02030602050306030303" pitchFamily="18" charset="0"/>
              </a:rPr>
              <a:t> </a:t>
            </a:r>
            <a:r>
              <a:rPr lang="en-GB" sz="1400" dirty="0" err="1">
                <a:latin typeface="Constantia" panose="02030602050306030303" pitchFamily="18" charset="0"/>
              </a:rPr>
              <a:t>különböző</a:t>
            </a:r>
            <a:r>
              <a:rPr lang="en-GB" sz="1400" dirty="0">
                <a:latin typeface="Constantia" panose="02030602050306030303" pitchFamily="18" charset="0"/>
              </a:rPr>
              <a:t> </a:t>
            </a:r>
            <a:r>
              <a:rPr lang="en-GB" sz="1400" dirty="0" err="1">
                <a:latin typeface="Constantia" panose="02030602050306030303" pitchFamily="18" charset="0"/>
              </a:rPr>
              <a:t>vallási</a:t>
            </a:r>
            <a:r>
              <a:rPr lang="en-GB" sz="1400" dirty="0">
                <a:latin typeface="Constantia" panose="02030602050306030303" pitchFamily="18" charset="0"/>
              </a:rPr>
              <a:t> </a:t>
            </a:r>
            <a:r>
              <a:rPr lang="en-GB" sz="1400" dirty="0" err="1">
                <a:latin typeface="Constantia" panose="02030602050306030303" pitchFamily="18" charset="0"/>
              </a:rPr>
              <a:t>hagyományait</a:t>
            </a:r>
            <a:r>
              <a:rPr lang="en-GB" sz="1400" dirty="0">
                <a:latin typeface="Constantia" panose="02030602050306030303" pitchFamily="18" charset="0"/>
              </a:rPr>
              <a:t>.</a:t>
            </a:r>
            <a:r>
              <a:rPr lang="hu-HU" sz="1400" dirty="0">
                <a:latin typeface="Constantia" panose="02030602050306030303" pitchFamily="18" charset="0"/>
              </a:rPr>
              <a:t> …</a:t>
            </a:r>
          </a:p>
          <a:p>
            <a:pPr marL="0" indent="0">
              <a:lnSpc>
                <a:spcPct val="90000"/>
              </a:lnSpc>
              <a:buNone/>
            </a:pPr>
            <a:r>
              <a:rPr lang="hu-HU" sz="1400" dirty="0">
                <a:latin typeface="Constantia" panose="02030602050306030303" pitchFamily="18" charset="0"/>
              </a:rPr>
              <a:t>Valljuk, hogy az egyéni szabadság csak másokkal együttműködve bontakozhat ki.</a:t>
            </a:r>
          </a:p>
          <a:p>
            <a:pPr marL="0" indent="0">
              <a:lnSpc>
                <a:spcPct val="90000"/>
              </a:lnSpc>
              <a:buNone/>
            </a:pPr>
            <a:r>
              <a:rPr lang="hu-HU" sz="1400" dirty="0">
                <a:latin typeface="Constantia" panose="02030602050306030303" pitchFamily="18" charset="0"/>
              </a:rPr>
              <a:t>Valljuk, hogy együttélésünk legfontosabb keretei a család és a nemzet, összetartozásunk alapvető értékei a hűség, a hit és a szeretet.</a:t>
            </a:r>
          </a:p>
          <a:p>
            <a:pPr marL="0" indent="0">
              <a:lnSpc>
                <a:spcPct val="90000"/>
              </a:lnSpc>
              <a:buNone/>
            </a:pPr>
            <a:r>
              <a:rPr lang="en-GB" sz="1400" dirty="0" err="1">
                <a:latin typeface="Constantia" panose="02030602050306030303" pitchFamily="18" charset="0"/>
              </a:rPr>
              <a:t>Tiszteletben</a:t>
            </a:r>
            <a:r>
              <a:rPr lang="en-GB" sz="1400" dirty="0">
                <a:latin typeface="Constantia" panose="02030602050306030303" pitchFamily="18" charset="0"/>
              </a:rPr>
              <a:t> </a:t>
            </a:r>
            <a:r>
              <a:rPr lang="en-GB" sz="1400" dirty="0" err="1">
                <a:latin typeface="Constantia" panose="02030602050306030303" pitchFamily="18" charset="0"/>
              </a:rPr>
              <a:t>tartjuk</a:t>
            </a:r>
            <a:r>
              <a:rPr lang="en-GB" sz="1400" dirty="0">
                <a:latin typeface="Constantia" panose="02030602050306030303" pitchFamily="18" charset="0"/>
              </a:rPr>
              <a:t> </a:t>
            </a:r>
            <a:r>
              <a:rPr lang="en-GB" sz="1400" dirty="0" err="1">
                <a:latin typeface="Constantia" panose="02030602050306030303" pitchFamily="18" charset="0"/>
              </a:rPr>
              <a:t>történeti</a:t>
            </a:r>
            <a:r>
              <a:rPr lang="en-GB" sz="1400" dirty="0">
                <a:latin typeface="Constantia" panose="02030602050306030303" pitchFamily="18" charset="0"/>
              </a:rPr>
              <a:t> </a:t>
            </a:r>
            <a:r>
              <a:rPr lang="en-GB" sz="1400" dirty="0" err="1">
                <a:latin typeface="Constantia" panose="02030602050306030303" pitchFamily="18" charset="0"/>
              </a:rPr>
              <a:t>alkotmányunk</a:t>
            </a:r>
            <a:r>
              <a:rPr lang="en-GB" sz="1400" dirty="0">
                <a:latin typeface="Constantia" panose="02030602050306030303" pitchFamily="18" charset="0"/>
              </a:rPr>
              <a:t> </a:t>
            </a:r>
            <a:r>
              <a:rPr lang="en-GB" sz="1400" dirty="0" err="1">
                <a:latin typeface="Constantia" panose="02030602050306030303" pitchFamily="18" charset="0"/>
              </a:rPr>
              <a:t>vívmányait</a:t>
            </a:r>
            <a:r>
              <a:rPr lang="en-GB" sz="1400" dirty="0">
                <a:latin typeface="Constantia" panose="02030602050306030303" pitchFamily="18" charset="0"/>
              </a:rPr>
              <a:t> </a:t>
            </a:r>
            <a:r>
              <a:rPr lang="en-GB" sz="1400" dirty="0" err="1">
                <a:latin typeface="Constantia" panose="02030602050306030303" pitchFamily="18" charset="0"/>
              </a:rPr>
              <a:t>és</a:t>
            </a:r>
            <a:r>
              <a:rPr lang="en-GB" sz="1400" dirty="0">
                <a:latin typeface="Constantia" panose="02030602050306030303" pitchFamily="18" charset="0"/>
              </a:rPr>
              <a:t> a </a:t>
            </a:r>
            <a:r>
              <a:rPr lang="en-GB" sz="1400" dirty="0" err="1">
                <a:latin typeface="Constantia" panose="02030602050306030303" pitchFamily="18" charset="0"/>
              </a:rPr>
              <a:t>Szent</a:t>
            </a:r>
            <a:r>
              <a:rPr lang="en-GB" sz="1400" dirty="0">
                <a:latin typeface="Constantia" panose="02030602050306030303" pitchFamily="18" charset="0"/>
              </a:rPr>
              <a:t> </a:t>
            </a:r>
            <a:r>
              <a:rPr lang="en-GB" sz="1400" dirty="0" err="1">
                <a:latin typeface="Constantia" panose="02030602050306030303" pitchFamily="18" charset="0"/>
              </a:rPr>
              <a:t>Koronát</a:t>
            </a:r>
            <a:r>
              <a:rPr lang="en-GB" sz="1400" dirty="0">
                <a:latin typeface="Constantia" panose="02030602050306030303" pitchFamily="18" charset="0"/>
              </a:rPr>
              <a:t>, </a:t>
            </a:r>
            <a:r>
              <a:rPr lang="en-GB" sz="1400" dirty="0" err="1">
                <a:latin typeface="Constantia" panose="02030602050306030303" pitchFamily="18" charset="0"/>
              </a:rPr>
              <a:t>amely</a:t>
            </a:r>
            <a:r>
              <a:rPr lang="en-GB" sz="1400" dirty="0">
                <a:latin typeface="Constantia" panose="02030602050306030303" pitchFamily="18" charset="0"/>
              </a:rPr>
              <a:t> </a:t>
            </a:r>
            <a:r>
              <a:rPr lang="en-GB" sz="1400" dirty="0" err="1">
                <a:latin typeface="Constantia" panose="02030602050306030303" pitchFamily="18" charset="0"/>
              </a:rPr>
              <a:t>megtestesíti</a:t>
            </a:r>
            <a:r>
              <a:rPr lang="en-GB" sz="1400" dirty="0">
                <a:latin typeface="Constantia" panose="02030602050306030303" pitchFamily="18" charset="0"/>
              </a:rPr>
              <a:t> </a:t>
            </a:r>
            <a:r>
              <a:rPr lang="en-GB" sz="1400" dirty="0" err="1">
                <a:latin typeface="Constantia" panose="02030602050306030303" pitchFamily="18" charset="0"/>
              </a:rPr>
              <a:t>Magyarország</a:t>
            </a:r>
            <a:r>
              <a:rPr lang="en-GB" sz="1400" dirty="0">
                <a:latin typeface="Constantia" panose="02030602050306030303" pitchFamily="18" charset="0"/>
              </a:rPr>
              <a:t> </a:t>
            </a:r>
            <a:r>
              <a:rPr lang="en-GB" sz="1400" dirty="0" err="1">
                <a:latin typeface="Constantia" panose="02030602050306030303" pitchFamily="18" charset="0"/>
              </a:rPr>
              <a:t>alkotmányos</a:t>
            </a:r>
            <a:r>
              <a:rPr lang="en-GB" sz="1400" dirty="0">
                <a:latin typeface="Constantia" panose="02030602050306030303" pitchFamily="18" charset="0"/>
              </a:rPr>
              <a:t> </a:t>
            </a:r>
            <a:r>
              <a:rPr lang="en-GB" sz="1400" dirty="0" err="1">
                <a:latin typeface="Constantia" panose="02030602050306030303" pitchFamily="18" charset="0"/>
              </a:rPr>
              <a:t>állami</a:t>
            </a:r>
            <a:r>
              <a:rPr lang="en-GB" sz="1400" dirty="0">
                <a:latin typeface="Constantia" panose="02030602050306030303" pitchFamily="18" charset="0"/>
              </a:rPr>
              <a:t> </a:t>
            </a:r>
            <a:r>
              <a:rPr lang="en-GB" sz="1400" dirty="0" err="1">
                <a:latin typeface="Constantia" panose="02030602050306030303" pitchFamily="18" charset="0"/>
              </a:rPr>
              <a:t>folytonosságát</a:t>
            </a:r>
            <a:r>
              <a:rPr lang="en-GB" sz="1400" dirty="0">
                <a:latin typeface="Constantia" panose="02030602050306030303" pitchFamily="18" charset="0"/>
              </a:rPr>
              <a:t> </a:t>
            </a:r>
            <a:r>
              <a:rPr lang="en-GB" sz="1400" dirty="0" err="1">
                <a:latin typeface="Constantia" panose="02030602050306030303" pitchFamily="18" charset="0"/>
              </a:rPr>
              <a:t>és</a:t>
            </a:r>
            <a:r>
              <a:rPr lang="en-GB" sz="1400" dirty="0">
                <a:latin typeface="Constantia" panose="02030602050306030303" pitchFamily="18" charset="0"/>
              </a:rPr>
              <a:t> a </a:t>
            </a:r>
            <a:r>
              <a:rPr lang="en-GB" sz="1400" dirty="0" err="1">
                <a:latin typeface="Constantia" panose="02030602050306030303" pitchFamily="18" charset="0"/>
              </a:rPr>
              <a:t>nemzet</a:t>
            </a:r>
            <a:r>
              <a:rPr lang="en-GB" sz="1400" dirty="0">
                <a:latin typeface="Constantia" panose="02030602050306030303" pitchFamily="18" charset="0"/>
              </a:rPr>
              <a:t> </a:t>
            </a:r>
            <a:r>
              <a:rPr lang="en-GB" sz="1400" dirty="0" err="1">
                <a:latin typeface="Constantia" panose="02030602050306030303" pitchFamily="18" charset="0"/>
              </a:rPr>
              <a:t>egységét</a:t>
            </a:r>
            <a:r>
              <a:rPr lang="en-GB" sz="1400" dirty="0">
                <a:latin typeface="Constantia" panose="02030602050306030303" pitchFamily="18" charset="0"/>
              </a:rPr>
              <a:t>. </a:t>
            </a:r>
            <a:endParaRPr lang="hu-HU" sz="1400" dirty="0">
              <a:latin typeface="Constantia" panose="02030602050306030303" pitchFamily="18" charset="0"/>
            </a:endParaRPr>
          </a:p>
          <a:p>
            <a:pPr marL="0" indent="0">
              <a:lnSpc>
                <a:spcPct val="90000"/>
              </a:lnSpc>
              <a:buNone/>
            </a:pPr>
            <a:r>
              <a:rPr lang="hu-HU" sz="1400" dirty="0">
                <a:latin typeface="Constantia" panose="02030602050306030303" pitchFamily="18" charset="0"/>
              </a:rPr>
              <a:t>Mi, Magyarország polgárai készen állunk arra, hogy országunk rendjét a nemzet együttműködésére alapítsuk.</a:t>
            </a:r>
          </a:p>
          <a:p>
            <a:pPr>
              <a:lnSpc>
                <a:spcPct val="90000"/>
              </a:lnSpc>
              <a:buNone/>
            </a:pPr>
            <a:endParaRPr lang="hu-HU" sz="1100" dirty="0"/>
          </a:p>
          <a:p>
            <a:pPr>
              <a:lnSpc>
                <a:spcPct val="90000"/>
              </a:lnSpc>
              <a:buNone/>
            </a:pPr>
            <a:endParaRPr lang="hu-HU" sz="11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r">
              <a:lnSpc>
                <a:spcPct val="90000"/>
              </a:lnSpc>
            </a:pPr>
            <a:r>
              <a:rPr lang="hu-HU" sz="1700" b="1" dirty="0">
                <a:solidFill>
                  <a:srgbClr val="FFFFFF"/>
                </a:solidFill>
                <a:latin typeface="Constantia" panose="02030602050306030303" pitchFamily="18" charset="0"/>
              </a:rPr>
              <a:t>Vallásszabadsághoz való jog az Alaptörvényben</a:t>
            </a:r>
            <a:br>
              <a:rPr lang="hu-HU" sz="1700" b="1" dirty="0">
                <a:solidFill>
                  <a:srgbClr val="FFFFFF"/>
                </a:solidFill>
                <a:latin typeface="Constantia" panose="02030602050306030303" pitchFamily="18" charset="0"/>
              </a:rPr>
            </a:br>
            <a:r>
              <a:rPr lang="hu-HU" sz="1700" b="1" dirty="0">
                <a:solidFill>
                  <a:srgbClr val="FFFFFF"/>
                </a:solidFill>
                <a:latin typeface="Constantia" panose="02030602050306030303" pitchFamily="18" charset="0"/>
              </a:rPr>
              <a:t>(kezdetben)</a:t>
            </a:r>
            <a:endParaRPr lang="hu-HU" sz="1700" dirty="0">
              <a:solidFill>
                <a:srgbClr val="FFFFFF"/>
              </a:solidFill>
              <a:latin typeface="Constantia" panose="02030602050306030303" pitchFamily="18" charset="0"/>
            </a:endParaRPr>
          </a:p>
        </p:txBody>
      </p:sp>
      <p:sp>
        <p:nvSpPr>
          <p:cNvPr id="3" name="Tartalom helye 2"/>
          <p:cNvSpPr>
            <a:spLocks noGrp="1"/>
          </p:cNvSpPr>
          <p:nvPr>
            <p:ph idx="1"/>
          </p:nvPr>
        </p:nvSpPr>
        <p:spPr>
          <a:xfrm>
            <a:off x="3903080" y="1268760"/>
            <a:ext cx="5240919" cy="4847981"/>
          </a:xfrm>
        </p:spPr>
        <p:txBody>
          <a:bodyPr>
            <a:normAutofit/>
          </a:bodyPr>
          <a:lstStyle/>
          <a:p>
            <a:pPr>
              <a:buNone/>
            </a:pPr>
            <a:r>
              <a:rPr lang="hu-HU" i="1" dirty="0">
                <a:latin typeface="Constantia" panose="02030602050306030303" pitchFamily="18" charset="0"/>
              </a:rPr>
              <a:t>VII. Cikk </a:t>
            </a:r>
            <a:endParaRPr lang="hu-HU" dirty="0">
              <a:latin typeface="Constantia" panose="02030602050306030303" pitchFamily="18" charset="0"/>
            </a:endParaRPr>
          </a:p>
          <a:p>
            <a:pPr>
              <a:buNone/>
            </a:pPr>
            <a:r>
              <a:rPr lang="hu-HU" dirty="0">
                <a:latin typeface="Constantia" panose="02030602050306030303" pitchFamily="18" charset="0"/>
              </a:rPr>
              <a:t>-</a:t>
            </a:r>
            <a:r>
              <a:rPr lang="en-US" dirty="0">
                <a:latin typeface="Constantia" panose="02030602050306030303" pitchFamily="18" charset="0"/>
              </a:rPr>
              <a:t> </a:t>
            </a:r>
            <a:r>
              <a:rPr lang="hu-HU" dirty="0">
                <a:latin typeface="Constantia" panose="02030602050306030303" pitchFamily="18" charset="0"/>
              </a:rPr>
              <a:t>vallásszabadság-klauzula</a:t>
            </a:r>
          </a:p>
          <a:p>
            <a:pPr>
              <a:buFontTx/>
              <a:buChar char="-"/>
            </a:pPr>
            <a:r>
              <a:rPr lang="hu-HU" dirty="0">
                <a:latin typeface="Constantia" panose="02030602050306030303" pitchFamily="18" charset="0"/>
              </a:rPr>
              <a:t>Az </a:t>
            </a:r>
            <a:r>
              <a:rPr lang="hu-HU" b="1" dirty="0">
                <a:latin typeface="Constantia" panose="02030602050306030303" pitchFamily="18" charset="0"/>
              </a:rPr>
              <a:t>állam és a vallási közösségek különváltan</a:t>
            </a:r>
            <a:r>
              <a:rPr lang="hu-HU" dirty="0">
                <a:latin typeface="Constantia" panose="02030602050306030303" pitchFamily="18" charset="0"/>
              </a:rPr>
              <a:t> működnek. A vallási közösségek </a:t>
            </a:r>
            <a:r>
              <a:rPr lang="hu-HU" dirty="0" err="1">
                <a:latin typeface="Constantia" panose="02030602050306030303" pitchFamily="18" charset="0"/>
              </a:rPr>
              <a:t>önállóak</a:t>
            </a:r>
            <a:r>
              <a:rPr lang="hu-HU" dirty="0">
                <a:latin typeface="Constantia" panose="02030602050306030303" pitchFamily="18" charset="0"/>
              </a:rPr>
              <a:t>.</a:t>
            </a:r>
          </a:p>
          <a:p>
            <a:pPr>
              <a:buFontTx/>
              <a:buChar char="-"/>
            </a:pPr>
            <a:r>
              <a:rPr lang="hu-HU" dirty="0">
                <a:latin typeface="Constantia" panose="02030602050306030303" pitchFamily="18" charset="0"/>
              </a:rPr>
              <a:t> Az állam és a vallási közösségek a közösségi célok elérése érdekében </a:t>
            </a:r>
            <a:r>
              <a:rPr lang="hu-HU" b="1" dirty="0">
                <a:latin typeface="Constantia" panose="02030602050306030303" pitchFamily="18" charset="0"/>
              </a:rPr>
              <a:t>együttműködhetnek</a:t>
            </a:r>
            <a:r>
              <a:rPr lang="hu-HU" dirty="0">
                <a:latin typeface="Constantia" panose="02030602050306030303" pitchFamily="18" charset="0"/>
              </a:rPr>
              <a:t>. </a:t>
            </a:r>
          </a:p>
          <a:p>
            <a:pPr>
              <a:buNone/>
            </a:pPr>
            <a:endParaRPr lang="hu-HU" dirty="0"/>
          </a:p>
          <a:p>
            <a:pPr algn="ctr">
              <a:buNone/>
            </a:pPr>
            <a:r>
              <a:rPr lang="hu-HU" b="1" dirty="0">
                <a:latin typeface="Constantia" panose="02030602050306030303" pitchFamily="18" charset="0"/>
              </a:rPr>
              <a:t>A szigorú elválasztás helyett komoly elmozdulás egy kooperációs modell/függelmi viszony irányába</a:t>
            </a:r>
          </a:p>
          <a:p>
            <a:endParaRPr lang="hu-HU"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5" name="Freeform: Shape 1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nSpc>
                <a:spcPct val="90000"/>
              </a:lnSpc>
            </a:pPr>
            <a:r>
              <a:rPr lang="hu-HU" sz="3600" b="1">
                <a:solidFill>
                  <a:srgbClr val="FFFFFF"/>
                </a:solidFill>
                <a:latin typeface="Constantia" panose="02030602050306030303" pitchFamily="18" charset="0"/>
              </a:rPr>
              <a:t>2011 Az állam-egyház viszonyának újraszabályozása</a:t>
            </a:r>
            <a:endParaRPr lang="hu-HU" sz="3600">
              <a:solidFill>
                <a:srgbClr val="FFFFFF"/>
              </a:solidFill>
              <a:latin typeface="Constantia" panose="02030602050306030303" pitchFamily="18" charset="0"/>
            </a:endParaRPr>
          </a:p>
        </p:txBody>
      </p:sp>
      <p:sp>
        <p:nvSpPr>
          <p:cNvPr id="3" name="Tartalom helye 2"/>
          <p:cNvSpPr>
            <a:spLocks noGrp="1"/>
          </p:cNvSpPr>
          <p:nvPr>
            <p:ph idx="1"/>
          </p:nvPr>
        </p:nvSpPr>
        <p:spPr>
          <a:xfrm>
            <a:off x="467544" y="2305966"/>
            <a:ext cx="8208912" cy="4363394"/>
          </a:xfrm>
          <a:solidFill>
            <a:schemeClr val="accent6">
              <a:lumMod val="20000"/>
              <a:lumOff val="80000"/>
            </a:schemeClr>
          </a:solidFill>
        </p:spPr>
        <p:txBody>
          <a:bodyPr>
            <a:normAutofit/>
          </a:bodyPr>
          <a:lstStyle/>
          <a:p>
            <a:pPr marL="82296" indent="0">
              <a:buNone/>
            </a:pPr>
            <a:r>
              <a:rPr lang="hu-HU" sz="1900" b="1" dirty="0">
                <a:latin typeface="Constantia" panose="02030602050306030303" pitchFamily="18" charset="0"/>
              </a:rPr>
              <a:t>2011 Július:</a:t>
            </a:r>
            <a:r>
              <a:rPr lang="hu-HU" sz="1900" dirty="0">
                <a:latin typeface="Constantia" panose="02030602050306030303" pitchFamily="18" charset="0"/>
              </a:rPr>
              <a:t> tervezet (T3503): cc </a:t>
            </a:r>
            <a:r>
              <a:rPr lang="hu-HU" sz="1900" b="1" dirty="0">
                <a:latin typeface="Constantia" panose="02030602050306030303" pitchFamily="18" charset="0"/>
              </a:rPr>
              <a:t>40 egyház kapott </a:t>
            </a:r>
            <a:r>
              <a:rPr lang="hu-HU" sz="1900" dirty="0">
                <a:latin typeface="Constantia" panose="02030602050306030303" pitchFamily="18" charset="0"/>
              </a:rPr>
              <a:t>volna a tv.  erejénél fogva </a:t>
            </a:r>
            <a:r>
              <a:rPr lang="hu-HU" sz="1900" b="1" dirty="0">
                <a:latin typeface="Constantia" panose="02030602050306030303" pitchFamily="18" charset="0"/>
              </a:rPr>
              <a:t>egyházi státuszt  </a:t>
            </a:r>
            <a:r>
              <a:rPr lang="hu-HU" sz="1900" dirty="0">
                <a:latin typeface="Constantia" panose="02030602050306030303" pitchFamily="18" charset="0"/>
              </a:rPr>
              <a:t>minden más korábbi egyház elvesztette volna azt és </a:t>
            </a:r>
            <a:r>
              <a:rPr lang="hu-HU" sz="1900" b="1" dirty="0">
                <a:latin typeface="Constantia" panose="02030602050306030303" pitchFamily="18" charset="0"/>
              </a:rPr>
              <a:t>bíróság</a:t>
            </a:r>
            <a:r>
              <a:rPr lang="hu-HU" sz="1900" dirty="0">
                <a:latin typeface="Constantia" panose="02030602050306030303" pitchFamily="18" charset="0"/>
              </a:rPr>
              <a:t> előtt kellett volna újra kérelmeznie </a:t>
            </a:r>
          </a:p>
          <a:p>
            <a:pPr marL="82296" indent="0" algn="ctr">
              <a:buNone/>
            </a:pPr>
            <a:r>
              <a:rPr lang="hu-HU" sz="1900" b="1" dirty="0">
                <a:latin typeface="Constantia" panose="02030602050306030303" pitchFamily="18" charset="0"/>
              </a:rPr>
              <a:t>DE</a:t>
            </a:r>
          </a:p>
          <a:p>
            <a:pPr marL="596646" indent="-514350">
              <a:buNone/>
            </a:pPr>
            <a:r>
              <a:rPr lang="hu-HU" sz="1900" b="1" dirty="0">
                <a:latin typeface="Constantia" panose="02030602050306030303" pitchFamily="18" charset="0"/>
              </a:rPr>
              <a:t>Last minute módosítás:</a:t>
            </a:r>
            <a:r>
              <a:rPr lang="hu-HU" sz="1900" dirty="0">
                <a:latin typeface="Constantia" panose="02030602050306030303" pitchFamily="18" charset="0"/>
              </a:rPr>
              <a:t> </a:t>
            </a:r>
          </a:p>
          <a:p>
            <a:pPr marL="596646" indent="-514350">
              <a:buNone/>
            </a:pPr>
            <a:r>
              <a:rPr lang="hu-HU" sz="1900" dirty="0">
                <a:latin typeface="Constantia" panose="02030602050306030303" pitchFamily="18" charset="0"/>
              </a:rPr>
              <a:t>a) 14 egyház kap a tv. erejénél fogva egyházi státuszt</a:t>
            </a:r>
          </a:p>
          <a:p>
            <a:pPr marL="596646" indent="-514350">
              <a:buNone/>
            </a:pPr>
            <a:r>
              <a:rPr lang="hu-HU" sz="1900" dirty="0">
                <a:latin typeface="Constantia" panose="02030602050306030303" pitchFamily="18" charset="0"/>
              </a:rPr>
              <a:t>b) A többiek kérelméről a Parlament dönt 2/3-os többséggel</a:t>
            </a:r>
          </a:p>
          <a:p>
            <a:pPr marL="596646" indent="-514350">
              <a:buNone/>
            </a:pPr>
            <a:endParaRPr lang="hu-HU" sz="1900" dirty="0">
              <a:latin typeface="Constantia" panose="02030602050306030303" pitchFamily="18" charset="0"/>
            </a:endParaRPr>
          </a:p>
          <a:p>
            <a:pPr>
              <a:buNone/>
            </a:pPr>
            <a:endParaRPr lang="hu-HU" sz="1900" dirty="0">
              <a:latin typeface="Constantia" panose="02030602050306030303" pitchFamily="18" charset="0"/>
            </a:endParaRPr>
          </a:p>
          <a:p>
            <a:pPr>
              <a:buNone/>
            </a:pPr>
            <a:endParaRPr lang="hu-HU" sz="1900" dirty="0">
              <a:latin typeface="Constantia" panose="02030602050306030303" pitchFamily="18" charset="0"/>
            </a:endParaRPr>
          </a:p>
        </p:txBody>
      </p:sp>
      <p:sp>
        <p:nvSpPr>
          <p:cNvPr id="4" name="Téglalap 3"/>
          <p:cNvSpPr/>
          <p:nvPr/>
        </p:nvSpPr>
        <p:spPr>
          <a:xfrm>
            <a:off x="714348" y="5085184"/>
            <a:ext cx="7715304" cy="1584176"/>
          </a:xfrm>
          <a:prstGeom prst="rect">
            <a:avLst/>
          </a:prstGeom>
          <a:solidFill>
            <a:schemeClr val="accent6">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buNone/>
            </a:pPr>
            <a:r>
              <a:rPr lang="hu-HU" sz="2400" dirty="0">
                <a:solidFill>
                  <a:schemeClr val="tx2">
                    <a:lumMod val="75000"/>
                  </a:schemeClr>
                </a:solidFill>
                <a:latin typeface="Constantia" panose="02030602050306030303" pitchFamily="18" charset="0"/>
              </a:rPr>
              <a:t>Az új egyházi tv,  (2011. évi C. Tv.) számos nemzetközi/hazai kritikát kap, (pl. Velencei Bizottság,) + </a:t>
            </a:r>
            <a:r>
              <a:rPr lang="hu-HU" sz="2400" b="1" dirty="0">
                <a:solidFill>
                  <a:schemeClr val="tx2">
                    <a:lumMod val="75000"/>
                  </a:schemeClr>
                </a:solidFill>
                <a:latin typeface="Constantia" panose="02030602050306030303" pitchFamily="18" charset="0"/>
              </a:rPr>
              <a:t>formális és érdemi okokból</a:t>
            </a:r>
            <a:r>
              <a:rPr lang="hu-HU" sz="2400" dirty="0">
                <a:solidFill>
                  <a:schemeClr val="tx2">
                    <a:lumMod val="75000"/>
                  </a:schemeClr>
                </a:solidFill>
                <a:latin typeface="Constantia" panose="02030602050306030303" pitchFamily="18" charset="0"/>
              </a:rPr>
              <a:t> is megtámadják az AB előtt</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ctr">
              <a:lnSpc>
                <a:spcPct val="90000"/>
              </a:lnSpc>
            </a:pPr>
            <a:r>
              <a:rPr lang="hu-HU" sz="2600" b="1" dirty="0">
                <a:solidFill>
                  <a:srgbClr val="FFFFFF"/>
                </a:solidFill>
                <a:latin typeface="Constantia" panose="02030602050306030303" pitchFamily="18" charset="0"/>
              </a:rPr>
              <a:t>A főbb alkotmányos aggályok az új egyházi törvénnyel kapcsolatban</a:t>
            </a:r>
          </a:p>
        </p:txBody>
      </p:sp>
      <p:sp>
        <p:nvSpPr>
          <p:cNvPr id="3" name="Tartalom helye 2"/>
          <p:cNvSpPr>
            <a:spLocks noGrp="1"/>
          </p:cNvSpPr>
          <p:nvPr>
            <p:ph idx="1"/>
          </p:nvPr>
        </p:nvSpPr>
        <p:spPr>
          <a:xfrm>
            <a:off x="3903081" y="1645920"/>
            <a:ext cx="4751062" cy="4470821"/>
          </a:xfrm>
        </p:spPr>
        <p:txBody>
          <a:bodyPr>
            <a:normAutofit/>
          </a:bodyPr>
          <a:lstStyle/>
          <a:p>
            <a:pPr>
              <a:buNone/>
            </a:pPr>
            <a:r>
              <a:rPr lang="hu-HU" dirty="0">
                <a:latin typeface="Constantia" panose="02030602050306030303" pitchFamily="18" charset="0"/>
              </a:rPr>
              <a:t>A) „</a:t>
            </a:r>
            <a:r>
              <a:rPr lang="hu-HU" b="1" dirty="0">
                <a:latin typeface="Constantia" panose="02030602050306030303" pitchFamily="18" charset="0"/>
              </a:rPr>
              <a:t>Formális” aggályok:</a:t>
            </a:r>
            <a:r>
              <a:rPr lang="hu-HU" dirty="0">
                <a:latin typeface="Constantia" panose="02030602050306030303" pitchFamily="18" charset="0"/>
              </a:rPr>
              <a:t> a tervezet last minute módosítása</a:t>
            </a:r>
          </a:p>
          <a:p>
            <a:pPr>
              <a:buNone/>
            </a:pPr>
            <a:r>
              <a:rPr lang="hu-HU" b="1" dirty="0">
                <a:latin typeface="Constantia" panose="02030602050306030303" pitchFamily="18" charset="0"/>
              </a:rPr>
              <a:t>B) Érdemi aggályok:</a:t>
            </a:r>
            <a:r>
              <a:rPr lang="hu-HU" dirty="0">
                <a:latin typeface="Constantia" panose="02030602050306030303" pitchFamily="18" charset="0"/>
              </a:rPr>
              <a:t> számos alapvető jog sérelme</a:t>
            </a:r>
          </a:p>
          <a:p>
            <a:pPr marL="596646" indent="-514350">
              <a:buAutoNum type="alphaLcParenR"/>
            </a:pPr>
            <a:r>
              <a:rPr lang="hu-HU" i="1" dirty="0">
                <a:latin typeface="Constantia" panose="02030602050306030303" pitchFamily="18" charset="0"/>
              </a:rPr>
              <a:t>Vallásszabadsághoz való jog</a:t>
            </a:r>
            <a:endParaRPr lang="hu-HU" dirty="0">
              <a:latin typeface="Constantia" panose="02030602050306030303" pitchFamily="18" charset="0"/>
            </a:endParaRPr>
          </a:p>
          <a:p>
            <a:pPr marL="596646" indent="-514350">
              <a:buAutoNum type="alphaLcParenR"/>
            </a:pPr>
            <a:r>
              <a:rPr lang="hu-HU" i="1" dirty="0">
                <a:latin typeface="Constantia" panose="02030602050306030303" pitchFamily="18" charset="0"/>
              </a:rPr>
              <a:t>Diszkrimináció tilalma</a:t>
            </a:r>
          </a:p>
          <a:p>
            <a:pPr marL="596646" indent="-514350">
              <a:buAutoNum type="alphaLcParenR"/>
            </a:pPr>
            <a:r>
              <a:rPr lang="hu-HU" i="1" dirty="0">
                <a:latin typeface="Constantia" panose="02030602050306030303" pitchFamily="18" charset="0"/>
              </a:rPr>
              <a:t>Hatékony jogorvoslathoz való jog</a:t>
            </a:r>
          </a:p>
          <a:p>
            <a:endParaRPr lang="hu-HU"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r"/>
            <a:r>
              <a:rPr lang="hu-HU" sz="2000" dirty="0">
                <a:solidFill>
                  <a:srgbClr val="FFFFFF"/>
                </a:solidFill>
                <a:latin typeface="Constantia" panose="02030602050306030303" pitchFamily="18" charset="0"/>
              </a:rPr>
              <a:t>A vallásszabadsághoz való jog sérelme</a:t>
            </a:r>
          </a:p>
        </p:txBody>
      </p:sp>
      <p:sp>
        <p:nvSpPr>
          <p:cNvPr id="3" name="Tartalom helye 2"/>
          <p:cNvSpPr>
            <a:spLocks noGrp="1"/>
          </p:cNvSpPr>
          <p:nvPr>
            <p:ph idx="1"/>
          </p:nvPr>
        </p:nvSpPr>
        <p:spPr>
          <a:xfrm>
            <a:off x="3903080" y="1268760"/>
            <a:ext cx="5061407" cy="5400600"/>
          </a:xfrm>
        </p:spPr>
        <p:txBody>
          <a:bodyPr>
            <a:normAutofit lnSpcReduction="10000"/>
          </a:bodyPr>
          <a:lstStyle/>
          <a:p>
            <a:pPr marL="596646" indent="-514350">
              <a:lnSpc>
                <a:spcPct val="90000"/>
              </a:lnSpc>
              <a:buNone/>
            </a:pPr>
            <a:r>
              <a:rPr lang="hu-HU" dirty="0">
                <a:latin typeface="Constantia" panose="02030602050306030303" pitchFamily="18" charset="0"/>
              </a:rPr>
              <a:t>a) Túl szigorú/ meghatározatlan feltételeket szab az egyházi jogállás megszerzéséhez (20 évi működés/100 év nemetközi működés vö. EJEB joggyakorlata)</a:t>
            </a:r>
          </a:p>
          <a:p>
            <a:pPr marL="596646" indent="-514350">
              <a:lnSpc>
                <a:spcPct val="90000"/>
              </a:lnSpc>
              <a:buNone/>
            </a:pPr>
            <a:endParaRPr lang="hu-HU" dirty="0">
              <a:latin typeface="Constantia" panose="02030602050306030303" pitchFamily="18" charset="0"/>
            </a:endParaRPr>
          </a:p>
          <a:p>
            <a:pPr marL="596646" indent="-514350">
              <a:lnSpc>
                <a:spcPct val="90000"/>
              </a:lnSpc>
              <a:buNone/>
            </a:pPr>
            <a:r>
              <a:rPr lang="hu-HU" dirty="0">
                <a:latin typeface="Constantia" panose="02030602050306030303" pitchFamily="18" charset="0"/>
              </a:rPr>
              <a:t>b) Az állam semlegességének elve sérül: az egyházi jogállásról egy politikai testület (Par,ament) dönt 2/3-os többséggel, önkényes eljárásban</a:t>
            </a:r>
            <a:endParaRPr lang="hu-HU" b="1" dirty="0">
              <a:latin typeface="Constantia" panose="02030602050306030303" pitchFamily="18" charset="0"/>
            </a:endParaRPr>
          </a:p>
          <a:p>
            <a:pPr marL="596646" indent="-514350">
              <a:lnSpc>
                <a:spcPct val="90000"/>
              </a:lnSpc>
              <a:buNone/>
            </a:pPr>
            <a:endParaRPr lang="hu-HU" b="1" dirty="0">
              <a:latin typeface="Constantia" panose="02030602050306030303" pitchFamily="18" charset="0"/>
            </a:endParaRPr>
          </a:p>
          <a:p>
            <a:pPr marL="596646" indent="-514350">
              <a:lnSpc>
                <a:spcPct val="90000"/>
              </a:lnSpc>
              <a:buNone/>
            </a:pPr>
            <a:r>
              <a:rPr lang="hu-HU" b="1" dirty="0">
                <a:latin typeface="Constantia" panose="02030602050306030303" pitchFamily="18" charset="0"/>
              </a:rPr>
              <a:t>c) Szabályozatlan regisztrációt megelőző/átalakulási eljárás: </a:t>
            </a:r>
            <a:r>
              <a:rPr lang="hu-HU" dirty="0">
                <a:latin typeface="Constantia" panose="02030602050306030303" pitchFamily="18" charset="0"/>
              </a:rPr>
              <a:t>az</a:t>
            </a:r>
            <a:r>
              <a:rPr lang="hu-HU" b="1" dirty="0">
                <a:latin typeface="Constantia" panose="02030602050306030303" pitchFamily="18" charset="0"/>
              </a:rPr>
              <a:t> egyházi jogállásukat elvesztő egyházak vagy újra folyamodnak státuszért,  vagy vallási egyesületté alakulnak át, különben jogutód nélkül szűnnek meg</a:t>
            </a:r>
            <a:endParaRPr lang="hu-HU" dirty="0">
              <a:latin typeface="Constantia" panose="02030602050306030303" pitchFamily="18" charset="0"/>
            </a:endParaRP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r>
              <a:rPr lang="hu-HU" sz="2900" dirty="0">
                <a:solidFill>
                  <a:srgbClr val="FFFFFF"/>
                </a:solidFill>
                <a:latin typeface="Constantia" panose="02030602050306030303" pitchFamily="18" charset="0"/>
              </a:rPr>
              <a:t>A diszkrimináció tilalmának sérelme</a:t>
            </a:r>
          </a:p>
        </p:txBody>
      </p:sp>
      <p:sp>
        <p:nvSpPr>
          <p:cNvPr id="3" name="Tartalom helye 2"/>
          <p:cNvSpPr>
            <a:spLocks noGrp="1"/>
          </p:cNvSpPr>
          <p:nvPr>
            <p:ph idx="1"/>
          </p:nvPr>
        </p:nvSpPr>
        <p:spPr>
          <a:xfrm>
            <a:off x="3903081" y="1645920"/>
            <a:ext cx="4439628" cy="4470821"/>
          </a:xfrm>
        </p:spPr>
        <p:txBody>
          <a:bodyPr>
            <a:normAutofit/>
          </a:bodyPr>
          <a:lstStyle/>
          <a:p>
            <a:pPr>
              <a:buNone/>
            </a:pPr>
            <a:endParaRPr lang="hu-HU" dirty="0"/>
          </a:p>
          <a:p>
            <a:pPr>
              <a:buNone/>
            </a:pPr>
            <a:r>
              <a:rPr lang="hu-HU" sz="2400" dirty="0">
                <a:latin typeface="Constantia" panose="02030602050306030303" pitchFamily="18" charset="0"/>
              </a:rPr>
              <a:t>14 egyházat ex-lege ismer el, nekik nem kell bizonyítaniuk, hogy megfelelnek a törvényben szabott feltételeknek,  míg a többi vallási közösségnek egy megalázó és önkényes eljáráson kell keresztül mennie</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pPr algn="r"/>
            <a:r>
              <a:rPr lang="hu-HU" sz="3300" dirty="0">
                <a:solidFill>
                  <a:srgbClr val="FFFFFF"/>
                </a:solidFill>
                <a:latin typeface="Constantia" panose="02030602050306030303" pitchFamily="18" charset="0"/>
              </a:rPr>
              <a:t>A hatékony jogorvoslat jogának sérelme</a:t>
            </a:r>
          </a:p>
        </p:txBody>
      </p:sp>
      <p:sp>
        <p:nvSpPr>
          <p:cNvPr id="3" name="Tartalom helye 2"/>
          <p:cNvSpPr>
            <a:spLocks noGrp="1"/>
          </p:cNvSpPr>
          <p:nvPr>
            <p:ph idx="1"/>
          </p:nvPr>
        </p:nvSpPr>
        <p:spPr>
          <a:xfrm>
            <a:off x="3903081" y="1268760"/>
            <a:ext cx="4439628" cy="5112568"/>
          </a:xfrm>
        </p:spPr>
        <p:txBody>
          <a:bodyPr>
            <a:normAutofit/>
          </a:bodyPr>
          <a:lstStyle/>
          <a:p>
            <a:pPr>
              <a:lnSpc>
                <a:spcPct val="90000"/>
              </a:lnSpc>
              <a:buNone/>
            </a:pPr>
            <a:r>
              <a:rPr lang="hu-HU" sz="1800" b="1" dirty="0">
                <a:latin typeface="Constantia" panose="02030602050306030303" pitchFamily="18" charset="0"/>
              </a:rPr>
              <a:t>Nincs lehetőség a Parlament határozatának megfellebbezésére rendes bíróság előtt</a:t>
            </a:r>
          </a:p>
          <a:p>
            <a:pPr>
              <a:lnSpc>
                <a:spcPct val="90000"/>
              </a:lnSpc>
              <a:buNone/>
            </a:pPr>
            <a:endParaRPr lang="hu-HU" sz="1800" b="1" dirty="0">
              <a:latin typeface="Constantia" panose="02030602050306030303" pitchFamily="18" charset="0"/>
            </a:endParaRPr>
          </a:p>
          <a:p>
            <a:pPr>
              <a:lnSpc>
                <a:spcPct val="90000"/>
              </a:lnSpc>
              <a:buNone/>
            </a:pPr>
            <a:r>
              <a:rPr lang="hu-HU" sz="1800" dirty="0">
                <a:latin typeface="Constantia" panose="02030602050306030303" pitchFamily="18" charset="0"/>
              </a:rPr>
              <a:t>Az AB előtt benyújtott panasz nem tekinthető hatékony jogorvoslatnak a strasbourgi joggyakorlat szerint</a:t>
            </a:r>
          </a:p>
          <a:p>
            <a:pPr>
              <a:lnSpc>
                <a:spcPct val="90000"/>
              </a:lnSpc>
              <a:buNone/>
            </a:pPr>
            <a:endParaRPr lang="hu-HU" sz="1800" dirty="0">
              <a:latin typeface="Constantia" panose="02030602050306030303" pitchFamily="18" charset="0"/>
            </a:endParaRPr>
          </a:p>
          <a:p>
            <a:pPr marL="82296" indent="0">
              <a:lnSpc>
                <a:spcPct val="90000"/>
              </a:lnSpc>
              <a:buNone/>
            </a:pPr>
            <a:r>
              <a:rPr lang="hu-HU" sz="1800" dirty="0">
                <a:latin typeface="Constantia" panose="02030602050306030303" pitchFamily="18" charset="0"/>
              </a:rPr>
              <a:t>Az AB-hoz fordulás elvi lehetősége fennáll a döntés/határozat meghozatalától számított 60 napon belül, ha azt rendes bg előtt nem lehet megtámadni. </a:t>
            </a:r>
          </a:p>
          <a:p>
            <a:pPr marL="82296" indent="0">
              <a:lnSpc>
                <a:spcPct val="90000"/>
              </a:lnSpc>
              <a:buNone/>
            </a:pPr>
            <a:endParaRPr lang="hu-HU" sz="1800" dirty="0">
              <a:latin typeface="Constantia" panose="02030602050306030303" pitchFamily="18" charset="0"/>
            </a:endParaRPr>
          </a:p>
          <a:p>
            <a:pPr marL="82296" indent="0">
              <a:lnSpc>
                <a:spcPct val="90000"/>
              </a:lnSpc>
              <a:buNone/>
            </a:pPr>
            <a:r>
              <a:rPr lang="hu-HU" sz="1800" dirty="0">
                <a:latin typeface="Constantia" panose="02030602050306030303" pitchFamily="18" charset="0"/>
              </a:rPr>
              <a:t>b) A bíró, egy előtte folyó eljárásban dönthet úgy, hogy az alkalmazandó jogszabály alkotmányosságát illetően az AB-hez forduljon</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r>
              <a:rPr lang="hu-HU" b="1" dirty="0">
                <a:solidFill>
                  <a:srgbClr val="FFFFFF"/>
                </a:solidFill>
                <a:latin typeface="Constantia" panose="02030602050306030303" pitchFamily="18" charset="0"/>
              </a:rPr>
              <a:t>Az AB határozatai – és következményük</a:t>
            </a:r>
          </a:p>
        </p:txBody>
      </p:sp>
      <p:sp>
        <p:nvSpPr>
          <p:cNvPr id="3" name="Tartalom helye 2"/>
          <p:cNvSpPr>
            <a:spLocks noGrp="1"/>
          </p:cNvSpPr>
          <p:nvPr>
            <p:ph idx="1"/>
          </p:nvPr>
        </p:nvSpPr>
        <p:spPr>
          <a:xfrm>
            <a:off x="827484" y="2452348"/>
            <a:ext cx="8064996" cy="4145003"/>
          </a:xfrm>
          <a:solidFill>
            <a:schemeClr val="bg1">
              <a:lumMod val="95000"/>
            </a:schemeClr>
          </a:solidFill>
        </p:spPr>
        <p:txBody>
          <a:bodyPr>
            <a:normAutofit/>
          </a:bodyPr>
          <a:lstStyle/>
          <a:p>
            <a:pPr marL="82296" indent="0">
              <a:lnSpc>
                <a:spcPct val="90000"/>
              </a:lnSpc>
              <a:buNone/>
            </a:pPr>
            <a:r>
              <a:rPr lang="hu-HU" sz="1600" b="1" dirty="0">
                <a:latin typeface="Constantia" panose="02030602050306030303" pitchFamily="18" charset="0"/>
              </a:rPr>
              <a:t>I. 2011. decemberi AB határozat </a:t>
            </a:r>
            <a:r>
              <a:rPr lang="hu-HU" sz="1600" dirty="0">
                <a:latin typeface="Constantia" panose="02030602050306030303" pitchFamily="18" charset="0"/>
              </a:rPr>
              <a:t>(164/2011. (XII. 20): </a:t>
            </a:r>
            <a:r>
              <a:rPr lang="hu-HU" sz="1600" b="1" dirty="0">
                <a:latin typeface="Constantia" panose="02030602050306030303" pitchFamily="18" charset="0"/>
              </a:rPr>
              <a:t>„közjogi érvénytelenséget állapít meg” a 2011. évi C tv vonatkozásában, formális okokból</a:t>
            </a:r>
          </a:p>
          <a:p>
            <a:pPr marL="82296" indent="0">
              <a:lnSpc>
                <a:spcPct val="90000"/>
              </a:lnSpc>
              <a:buNone/>
            </a:pPr>
            <a:endParaRPr lang="hu-HU" sz="1600" b="1" dirty="0">
              <a:latin typeface="Constantia" panose="02030602050306030303" pitchFamily="18" charset="0"/>
            </a:endParaRPr>
          </a:p>
          <a:p>
            <a:pPr marL="82296" indent="0">
              <a:lnSpc>
                <a:spcPct val="90000"/>
              </a:lnSpc>
              <a:buNone/>
            </a:pPr>
            <a:r>
              <a:rPr lang="hu-HU" sz="1600" b="1" dirty="0">
                <a:latin typeface="Constantia" panose="02030602050306030303" pitchFamily="18" charset="0"/>
              </a:rPr>
              <a:t>II. 2011. évi CCVI. Tv elfogadása:  </a:t>
            </a:r>
            <a:r>
              <a:rPr lang="hu-HU" sz="1600" dirty="0">
                <a:latin typeface="Constantia" panose="02030602050306030303" pitchFamily="18" charset="0"/>
              </a:rPr>
              <a:t>(31.12.2011. ): gyakorlatilag azonos szöveggel</a:t>
            </a:r>
          </a:p>
          <a:p>
            <a:pPr marL="82296" indent="0">
              <a:lnSpc>
                <a:spcPct val="90000"/>
              </a:lnSpc>
              <a:buNone/>
            </a:pPr>
            <a:endParaRPr lang="hu-HU" sz="1600" b="1" dirty="0">
              <a:latin typeface="Constantia" panose="02030602050306030303" pitchFamily="18" charset="0"/>
            </a:endParaRPr>
          </a:p>
          <a:p>
            <a:pPr marL="82296" indent="0">
              <a:lnSpc>
                <a:spcPct val="90000"/>
              </a:lnSpc>
              <a:buNone/>
            </a:pPr>
            <a:r>
              <a:rPr lang="hu-HU" sz="1600" b="1" dirty="0">
                <a:latin typeface="Constantia" panose="02030602050306030303" pitchFamily="18" charset="0"/>
              </a:rPr>
              <a:t>III. 2012. február, első elismerési hullám: a Parlament Emberi Jogi Bizottsága vizsgálja a 2011-ben benyújtott érvényes elismerési kérelmeket </a:t>
            </a:r>
            <a:r>
              <a:rPr lang="hu-HU" sz="1600" dirty="0">
                <a:latin typeface="Constantia" panose="02030602050306030303" pitchFamily="18" charset="0"/>
              </a:rPr>
              <a:t> </a:t>
            </a:r>
          </a:p>
          <a:p>
            <a:pPr marL="596646" indent="-514350">
              <a:lnSpc>
                <a:spcPct val="90000"/>
              </a:lnSpc>
              <a:buNone/>
            </a:pPr>
            <a:r>
              <a:rPr lang="hu-HU" sz="1600" dirty="0">
                <a:latin typeface="Constantia" panose="02030602050306030303" pitchFamily="18" charset="0"/>
              </a:rPr>
              <a:t>A parlamenti bizottság a kérelmek elbírálásakor egy  sor, a törvényben nem szereplő feltételt vizsgál (pl. nemzetközi kapcsolatokra gyakorolt hatás, pl. a Magyar Anglikán Egyház kapcsán) </a:t>
            </a:r>
          </a:p>
          <a:p>
            <a:pPr marL="596646" indent="-514350">
              <a:lnSpc>
                <a:spcPct val="90000"/>
              </a:lnSpc>
              <a:buNone/>
            </a:pPr>
            <a:endParaRPr lang="hu-HU" sz="1800" dirty="0">
              <a:latin typeface="Constantia" panose="02030602050306030303" pitchFamily="18" charset="0"/>
            </a:endParaRPr>
          </a:p>
        </p:txBody>
      </p:sp>
      <p:sp>
        <p:nvSpPr>
          <p:cNvPr id="5" name="Rectangle: Rounded Corners 4">
            <a:extLst>
              <a:ext uri="{FF2B5EF4-FFF2-40B4-BE49-F238E27FC236}">
                <a16:creationId xmlns:a16="http://schemas.microsoft.com/office/drawing/2014/main" id="{E9181AB3-D05A-4377-ACE6-B1507D2EB91A}"/>
              </a:ext>
            </a:extLst>
          </p:cNvPr>
          <p:cNvSpPr/>
          <p:nvPr/>
        </p:nvSpPr>
        <p:spPr>
          <a:xfrm>
            <a:off x="1259632" y="5517232"/>
            <a:ext cx="7200800" cy="1340768"/>
          </a:xfrm>
          <a:prstGeom prst="roundRect">
            <a:avLst/>
          </a:prstGeom>
          <a:solidFill>
            <a:schemeClr val="accent6">
              <a:lumMod val="60000"/>
              <a:lumOff val="4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1800" dirty="0">
                <a:solidFill>
                  <a:schemeClr val="tx2">
                    <a:lumMod val="50000"/>
                  </a:schemeClr>
                </a:solidFill>
                <a:latin typeface="Constantia" panose="02030602050306030303" pitchFamily="18" charset="0"/>
              </a:rPr>
              <a:t>Az „</a:t>
            </a:r>
            <a:r>
              <a:rPr lang="hu-HU" sz="1800" b="1" dirty="0">
                <a:solidFill>
                  <a:schemeClr val="tx2">
                    <a:lumMod val="50000"/>
                  </a:schemeClr>
                </a:solidFill>
                <a:latin typeface="Constantia" panose="02030602050306030303" pitchFamily="18" charset="0"/>
              </a:rPr>
              <a:t>egyházi jogállás elismerése nem jog, hanem kegy”: </a:t>
            </a:r>
            <a:r>
              <a:rPr lang="hu-HU" sz="1800" dirty="0">
                <a:solidFill>
                  <a:schemeClr val="tx2">
                    <a:lumMod val="50000"/>
                  </a:schemeClr>
                </a:solidFill>
                <a:latin typeface="Constantia" panose="02030602050306030303" pitchFamily="18" charset="0"/>
              </a:rPr>
              <a:t> a Parlament nem köteles elismerni azokat a valllási közösségeket, melyek megfelelnek a törvény szabta feltételeknek (pl. MET)</a:t>
            </a:r>
          </a:p>
          <a:p>
            <a:pPr algn="ctr"/>
            <a:endParaRPr lang="de-DE"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3" name="Freeform: Shape 1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r>
              <a:rPr lang="hu-HU" sz="2300" b="1" dirty="0">
                <a:solidFill>
                  <a:srgbClr val="FFFFFF"/>
                </a:solidFill>
                <a:latin typeface="Constantia" panose="02030602050306030303" pitchFamily="18" charset="0"/>
              </a:rPr>
              <a:t>Az AB határozatai – és következményük</a:t>
            </a:r>
          </a:p>
        </p:txBody>
      </p:sp>
      <p:sp>
        <p:nvSpPr>
          <p:cNvPr id="3" name="Tartalom helye 2"/>
          <p:cNvSpPr>
            <a:spLocks noGrp="1"/>
          </p:cNvSpPr>
          <p:nvPr>
            <p:ph idx="1"/>
          </p:nvPr>
        </p:nvSpPr>
        <p:spPr>
          <a:xfrm>
            <a:off x="3903080" y="1143000"/>
            <a:ext cx="4883761" cy="4973741"/>
          </a:xfrm>
        </p:spPr>
        <p:txBody>
          <a:bodyPr>
            <a:normAutofit/>
          </a:bodyPr>
          <a:lstStyle/>
          <a:p>
            <a:pPr>
              <a:buNone/>
            </a:pPr>
            <a:r>
              <a:rPr lang="hu-HU" sz="1900" b="1" dirty="0">
                <a:latin typeface="Constantia" panose="02030602050306030303" pitchFamily="18" charset="0"/>
              </a:rPr>
              <a:t>2013-as AB döntés az ügy érdemében</a:t>
            </a:r>
          </a:p>
          <a:p>
            <a:pPr>
              <a:buNone/>
            </a:pPr>
            <a:r>
              <a:rPr lang="hu-HU" sz="1900" dirty="0">
                <a:latin typeface="Constantia" panose="02030602050306030303" pitchFamily="18" charset="0"/>
              </a:rPr>
              <a:t>(6/2013. (III.1))</a:t>
            </a:r>
            <a:endParaRPr lang="hu-HU" sz="1900" b="1" dirty="0">
              <a:latin typeface="Constantia" panose="02030602050306030303" pitchFamily="18" charset="0"/>
            </a:endParaRPr>
          </a:p>
          <a:p>
            <a:pPr>
              <a:buNone/>
            </a:pPr>
            <a:r>
              <a:rPr lang="hu-HU" sz="1900" b="1" dirty="0">
                <a:latin typeface="Constantia" panose="02030602050306030303" pitchFamily="18" charset="0"/>
              </a:rPr>
              <a:t>A 2011. évi CCVI  tv megvalósítja a</a:t>
            </a:r>
            <a:r>
              <a:rPr lang="hu-HU" sz="1900" dirty="0">
                <a:latin typeface="Constantia" panose="02030602050306030303" pitchFamily="18" charset="0"/>
              </a:rPr>
              <a:t>: </a:t>
            </a:r>
          </a:p>
          <a:p>
            <a:pPr marL="596646" indent="-514350">
              <a:buAutoNum type="alphaLcParenR"/>
            </a:pPr>
            <a:r>
              <a:rPr lang="hu-HU" sz="1900" i="1" dirty="0">
                <a:latin typeface="Constantia" panose="02030602050306030303" pitchFamily="18" charset="0"/>
              </a:rPr>
              <a:t>Vallásszabadsághoz való jog</a:t>
            </a:r>
            <a:endParaRPr lang="hu-HU" sz="1900" dirty="0">
              <a:latin typeface="Constantia" panose="02030602050306030303" pitchFamily="18" charset="0"/>
            </a:endParaRPr>
          </a:p>
          <a:p>
            <a:pPr marL="596646" indent="-514350">
              <a:buAutoNum type="alphaLcParenR"/>
            </a:pPr>
            <a:r>
              <a:rPr lang="hu-HU" sz="1900" i="1" dirty="0">
                <a:latin typeface="Constantia" panose="02030602050306030303" pitchFamily="18" charset="0"/>
              </a:rPr>
              <a:t>Diszkrimináció tilalma</a:t>
            </a:r>
          </a:p>
          <a:p>
            <a:pPr marL="596646" indent="-514350">
              <a:buAutoNum type="alphaLcParenR"/>
            </a:pPr>
            <a:r>
              <a:rPr lang="hu-HU" sz="1900" i="1" dirty="0">
                <a:latin typeface="Constantia" panose="02030602050306030303" pitchFamily="18" charset="0"/>
              </a:rPr>
              <a:t>Hatékony jogorvoslathoz való jog </a:t>
            </a:r>
            <a:r>
              <a:rPr lang="hu-HU" sz="1900" b="1" i="1" dirty="0">
                <a:latin typeface="Constantia" panose="02030602050306030303" pitchFamily="18" charset="0"/>
              </a:rPr>
              <a:t>sérelmét.</a:t>
            </a:r>
          </a:p>
          <a:p>
            <a:pPr>
              <a:buNone/>
            </a:pPr>
            <a:r>
              <a:rPr lang="hu-HU" sz="1900" dirty="0">
                <a:latin typeface="Constantia" panose="02030602050306030303" pitchFamily="18" charset="0"/>
              </a:rPr>
              <a:t>Az AB </a:t>
            </a:r>
            <a:r>
              <a:rPr lang="hu-HU" sz="1900" b="1" dirty="0">
                <a:latin typeface="Constantia" panose="02030602050306030303" pitchFamily="18" charset="0"/>
              </a:rPr>
              <a:t>helyreállítja visszamenőleges hatállyal (</a:t>
            </a:r>
            <a:r>
              <a:rPr lang="hu-HU" sz="1900" dirty="0">
                <a:latin typeface="Constantia" panose="02030602050306030303" pitchFamily="18" charset="0"/>
              </a:rPr>
              <a:t>2012.01.01-től) </a:t>
            </a:r>
            <a:r>
              <a:rPr lang="hu-HU" sz="1900" b="1" dirty="0">
                <a:latin typeface="Constantia" panose="02030602050306030303" pitchFamily="18" charset="0"/>
              </a:rPr>
              <a:t>azon</a:t>
            </a:r>
            <a:r>
              <a:rPr lang="hu-HU" sz="1900" dirty="0">
                <a:latin typeface="Constantia" panose="02030602050306030303" pitchFamily="18" charset="0"/>
              </a:rPr>
              <a:t> vallási közösségek jogállását, akik a jogfosztást megtámadták.</a:t>
            </a:r>
            <a:r>
              <a:rPr lang="hu-HU" sz="1900" b="1" dirty="0">
                <a:latin typeface="Constantia" panose="02030602050306030303" pitchFamily="18" charset="0"/>
              </a:rPr>
              <a:t> </a:t>
            </a:r>
          </a:p>
          <a:p>
            <a:pPr>
              <a:buNone/>
            </a:pPr>
            <a:endParaRPr lang="hu-HU" sz="1900" b="1" dirty="0">
              <a:latin typeface="Constantia" panose="02030602050306030303" pitchFamily="18" charset="0"/>
            </a:endParaRPr>
          </a:p>
          <a:p>
            <a:pPr>
              <a:buNone/>
            </a:pPr>
            <a:endParaRPr lang="hu-HU" sz="1900" b="1" dirty="0">
              <a:latin typeface="Constantia" panose="02030602050306030303" pitchFamily="18" charset="0"/>
            </a:endParaRPr>
          </a:p>
          <a:p>
            <a:pPr>
              <a:buNone/>
            </a:pPr>
            <a:endParaRPr lang="hu-HU" sz="1900" b="1" dirty="0">
              <a:latin typeface="Constantia" panose="02030602050306030303" pitchFamily="18" charset="0"/>
            </a:endParaRPr>
          </a:p>
          <a:p>
            <a:pPr>
              <a:buNone/>
            </a:pPr>
            <a:endParaRPr lang="hu-HU" sz="1900" dirty="0">
              <a:latin typeface="Constantia" panose="02030602050306030303" pitchFamily="18" charset="0"/>
            </a:endParaRPr>
          </a:p>
        </p:txBody>
      </p:sp>
      <p:sp>
        <p:nvSpPr>
          <p:cNvPr id="4" name="Téglalap 3"/>
          <p:cNvSpPr/>
          <p:nvPr/>
        </p:nvSpPr>
        <p:spPr>
          <a:xfrm>
            <a:off x="1643042" y="5355560"/>
            <a:ext cx="7143800" cy="128814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buNone/>
            </a:pPr>
            <a:r>
              <a:rPr lang="hu-HU" sz="1600" b="1" dirty="0">
                <a:solidFill>
                  <a:schemeClr val="tx2">
                    <a:lumMod val="75000"/>
                  </a:schemeClr>
                </a:solidFill>
                <a:latin typeface="Constantia" panose="02030602050306030303" pitchFamily="18" charset="0"/>
              </a:rPr>
              <a:t>A MET kéri a határkörrel rendelkező minisztert, hogy ennek alapján vegyék be az elismert egyházak közé, ezt azonban a miniszter megtagadja, mondván, hogy a tv mellékletében foglalt listát csak a Parlament módosíthatja.</a:t>
            </a:r>
            <a:r>
              <a:rPr lang="hu-HU" sz="1600" b="1" dirty="0">
                <a:solidFill>
                  <a:schemeClr val="accent2">
                    <a:lumMod val="50000"/>
                  </a:schemeClr>
                </a:solidFill>
                <a:latin typeface="Constantia" panose="02030602050306030303" pitchFamily="18" charset="0"/>
              </a:rPr>
              <a:t> </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3" name="Freeform: Shape 1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p:cNvSpPr>
            <a:spLocks noGrp="1"/>
          </p:cNvSpPr>
          <p:nvPr>
            <p:ph type="title"/>
          </p:nvPr>
        </p:nvSpPr>
        <p:spPr>
          <a:xfrm>
            <a:off x="489857" y="1645920"/>
            <a:ext cx="2642159" cy="4470821"/>
          </a:xfrm>
        </p:spPr>
        <p:txBody>
          <a:bodyPr>
            <a:normAutofit/>
          </a:bodyPr>
          <a:lstStyle/>
          <a:p>
            <a:r>
              <a:rPr lang="hu-HU" sz="2300" b="1" dirty="0">
                <a:solidFill>
                  <a:srgbClr val="FFFFFF"/>
                </a:solidFill>
                <a:latin typeface="Constantia" panose="02030602050306030303" pitchFamily="18" charset="0"/>
              </a:rPr>
              <a:t>Az AB határozatai – és következményük</a:t>
            </a:r>
            <a:endParaRPr lang="hu-HU" sz="2300" dirty="0">
              <a:solidFill>
                <a:srgbClr val="FFFFFF"/>
              </a:solidFill>
              <a:latin typeface="Constantia" panose="02030602050306030303" pitchFamily="18" charset="0"/>
            </a:endParaRPr>
          </a:p>
        </p:txBody>
      </p:sp>
      <p:sp>
        <p:nvSpPr>
          <p:cNvPr id="3" name="Tartalom helye 2"/>
          <p:cNvSpPr>
            <a:spLocks noGrp="1"/>
          </p:cNvSpPr>
          <p:nvPr>
            <p:ph idx="1"/>
          </p:nvPr>
        </p:nvSpPr>
        <p:spPr>
          <a:xfrm>
            <a:off x="3903080" y="1268760"/>
            <a:ext cx="4845383" cy="4847981"/>
          </a:xfrm>
        </p:spPr>
        <p:txBody>
          <a:bodyPr>
            <a:normAutofit/>
          </a:bodyPr>
          <a:lstStyle/>
          <a:p>
            <a:pPr>
              <a:lnSpc>
                <a:spcPct val="90000"/>
              </a:lnSpc>
              <a:buNone/>
            </a:pPr>
            <a:r>
              <a:rPr lang="hu-HU" sz="1600" dirty="0">
                <a:latin typeface="Constantia" panose="02030602050306030303" pitchFamily="18" charset="0"/>
              </a:rPr>
              <a:t>A)</a:t>
            </a:r>
            <a:r>
              <a:rPr lang="hu-HU" sz="1600" b="1" dirty="0">
                <a:latin typeface="Constantia" panose="02030602050306030303" pitchFamily="18" charset="0"/>
              </a:rPr>
              <a:t> Negyedik és ötödik Alaptörvény-módosítás : </a:t>
            </a:r>
            <a:r>
              <a:rPr lang="hu-HU" sz="1600" dirty="0">
                <a:latin typeface="Constantia" panose="02030602050306030303" pitchFamily="18" charset="0"/>
              </a:rPr>
              <a:t> felhatalmazza a Parlamentet az egyházi jogállásról / együttműködésről szóló döntéshozatalra  - visszakerülnek a vonatkozó passzusok a 2011. évi CCVI. törvénybe is (04.2013, 09.2013)</a:t>
            </a:r>
            <a:endParaRPr lang="hu-HU" sz="1600" b="1" dirty="0">
              <a:latin typeface="Constantia" panose="02030602050306030303" pitchFamily="18" charset="0"/>
            </a:endParaRPr>
          </a:p>
          <a:p>
            <a:pPr>
              <a:lnSpc>
                <a:spcPct val="90000"/>
              </a:lnSpc>
              <a:buNone/>
            </a:pPr>
            <a:endParaRPr lang="hu-HU" sz="1600" dirty="0">
              <a:latin typeface="Constantia" panose="02030602050306030303" pitchFamily="18" charset="0"/>
            </a:endParaRPr>
          </a:p>
          <a:p>
            <a:pPr>
              <a:lnSpc>
                <a:spcPct val="90000"/>
              </a:lnSpc>
              <a:buNone/>
            </a:pPr>
            <a:r>
              <a:rPr lang="hu-HU" sz="1600" dirty="0">
                <a:latin typeface="Constantia" panose="02030602050306030303" pitchFamily="18" charset="0"/>
              </a:rPr>
              <a:t> </a:t>
            </a:r>
            <a:r>
              <a:rPr lang="hu-HU" sz="1600" b="1" dirty="0">
                <a:latin typeface="Constantia" panose="02030602050306030303" pitchFamily="18" charset="0"/>
              </a:rPr>
              <a:t>B) 2013: 2011. évi CCVI módosítása  </a:t>
            </a:r>
            <a:r>
              <a:rPr lang="hu-HU" sz="1600" dirty="0">
                <a:latin typeface="Constantia" panose="02030602050306030303" pitchFamily="18" charset="0"/>
              </a:rPr>
              <a:t>(2013. szept.):</a:t>
            </a:r>
            <a:r>
              <a:rPr lang="hu-HU" sz="1600" b="1" dirty="0">
                <a:latin typeface="Constantia" panose="02030602050306030303" pitchFamily="18" charset="0"/>
              </a:rPr>
              <a:t> </a:t>
            </a:r>
          </a:p>
          <a:p>
            <a:pPr>
              <a:lnSpc>
                <a:spcPct val="90000"/>
              </a:lnSpc>
              <a:buFontTx/>
              <a:buChar char="-"/>
            </a:pPr>
            <a:r>
              <a:rPr lang="hu-HU" sz="1600" b="1" dirty="0">
                <a:latin typeface="Constantia" panose="02030602050306030303" pitchFamily="18" charset="0"/>
              </a:rPr>
              <a:t>A minimális létszám követelményének megemelése </a:t>
            </a:r>
            <a:r>
              <a:rPr lang="hu-HU" sz="1600" dirty="0">
                <a:latin typeface="Constantia" panose="02030602050306030303" pitchFamily="18" charset="0"/>
              </a:rPr>
              <a:t>(a lakosság cc. 0.01%, cc 10000 személy</a:t>
            </a:r>
          </a:p>
          <a:p>
            <a:pPr>
              <a:lnSpc>
                <a:spcPct val="90000"/>
              </a:lnSpc>
              <a:buFontTx/>
              <a:buChar char="-"/>
            </a:pPr>
            <a:r>
              <a:rPr lang="hu-HU" sz="1600" dirty="0">
                <a:latin typeface="Constantia" panose="02030602050306030303" pitchFamily="18" charset="0"/>
              </a:rPr>
              <a:t>- szűk, 30 napos határidő az új kérelem beadására</a:t>
            </a:r>
          </a:p>
          <a:p>
            <a:pPr>
              <a:lnSpc>
                <a:spcPct val="90000"/>
              </a:lnSpc>
              <a:buFontTx/>
              <a:buChar char="-"/>
            </a:pPr>
            <a:r>
              <a:rPr lang="hu-HU" sz="1600" dirty="0">
                <a:latin typeface="Constantia" panose="02030602050306030303" pitchFamily="18" charset="0"/>
              </a:rPr>
              <a:t>Először a miniszter vizsgálja a  törvényben foglalt feltételeket, aztán a Parlament bizottsága</a:t>
            </a:r>
          </a:p>
          <a:p>
            <a:pPr>
              <a:lnSpc>
                <a:spcPct val="90000"/>
              </a:lnSpc>
              <a:buNone/>
            </a:pPr>
            <a:endParaRPr lang="hu-HU" sz="1400" dirty="0"/>
          </a:p>
          <a:p>
            <a:pPr>
              <a:lnSpc>
                <a:spcPct val="90000"/>
              </a:lnSpc>
              <a:buNone/>
            </a:pPr>
            <a:endParaRPr lang="hu-HU" sz="1400" dirty="0"/>
          </a:p>
        </p:txBody>
      </p:sp>
      <p:sp>
        <p:nvSpPr>
          <p:cNvPr id="4" name="Téglalap 3"/>
          <p:cNvSpPr/>
          <p:nvPr/>
        </p:nvSpPr>
        <p:spPr>
          <a:xfrm>
            <a:off x="1434519" y="5355560"/>
            <a:ext cx="7215238" cy="138580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None/>
            </a:pPr>
            <a:r>
              <a:rPr lang="hu-HU" sz="1600" b="1" dirty="0">
                <a:solidFill>
                  <a:schemeClr val="tx2">
                    <a:lumMod val="75000"/>
                  </a:schemeClr>
                </a:solidFill>
                <a:latin typeface="Constantia" panose="02030602050306030303" pitchFamily="18" charset="0"/>
              </a:rPr>
              <a:t>Egyedül a MET gyűjti össze a szükséges aláírásokat (18000),  a30 napos határidőn belül. 2014 áprilisában a hatáskörrel rendelkező miniszter megállapítja, hogy megfelel a törvényben foglalt feltételeknek, 2014 júliusában azonban a parlamenti bizottság a MET elismerését mégsem javasolja, a határozati javaslat a mai napig nem került a parlament elé</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0165AB4-B0CC-4974-ADA0-57A87909017E}"/>
              </a:ext>
            </a:extLst>
          </p:cNvPr>
          <p:cNvSpPr>
            <a:spLocks noGrp="1"/>
          </p:cNvSpPr>
          <p:nvPr>
            <p:ph type="title"/>
          </p:nvPr>
        </p:nvSpPr>
        <p:spPr>
          <a:xfrm>
            <a:off x="251521" y="1645920"/>
            <a:ext cx="3072060" cy="4470821"/>
          </a:xfrm>
        </p:spPr>
        <p:txBody>
          <a:bodyPr>
            <a:normAutofit/>
          </a:bodyPr>
          <a:lstStyle/>
          <a:p>
            <a:pPr algn="r"/>
            <a:r>
              <a:rPr lang="hu-HU" sz="2400" b="1" dirty="0">
                <a:solidFill>
                  <a:srgbClr val="FFFFFF"/>
                </a:solidFill>
                <a:latin typeface="Constantia" panose="02030602050306030303" pitchFamily="18" charset="0"/>
              </a:rPr>
              <a:t>Vallásszabadsághoz való jog a hatályos Alaptörvényben</a:t>
            </a:r>
            <a:endParaRPr lang="de-DE" sz="2400" b="1"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6EA7FCB3-0563-4981-BB75-702B78FFA51E}"/>
              </a:ext>
            </a:extLst>
          </p:cNvPr>
          <p:cNvSpPr>
            <a:spLocks noGrp="1"/>
          </p:cNvSpPr>
          <p:nvPr>
            <p:ph idx="1"/>
          </p:nvPr>
        </p:nvSpPr>
        <p:spPr>
          <a:xfrm>
            <a:off x="3903080" y="1143000"/>
            <a:ext cx="5061407" cy="5526360"/>
          </a:xfrm>
        </p:spPr>
        <p:txBody>
          <a:bodyPr>
            <a:normAutofit fontScale="47500" lnSpcReduction="20000"/>
          </a:bodyPr>
          <a:lstStyle/>
          <a:p>
            <a:pPr marL="0" indent="0">
              <a:buNone/>
            </a:pPr>
            <a:r>
              <a:rPr lang="hu-HU" sz="2900" dirty="0">
                <a:effectLst/>
                <a:latin typeface="Constantia" panose="02030602050306030303" pitchFamily="18" charset="0"/>
              </a:rPr>
              <a:t>Alaptörvény VII. cikk</a:t>
            </a:r>
          </a:p>
          <a:p>
            <a:pPr marL="0" indent="0">
              <a:buNone/>
            </a:pPr>
            <a:r>
              <a:rPr lang="hu-HU" sz="2900" dirty="0">
                <a:effectLst/>
                <a:latin typeface="Constantia" panose="02030602050306030303" pitchFamily="18" charset="0"/>
              </a:rPr>
              <a:t>1) Mindenkinek joga van a gondolat, a lelkiismeret és a vallás szabadságához. Ez a jog magában foglalja a vallás vagy más meggyőződés szabad megválasztását vagy megváltoztatását és azt a szabadságot, hogy vallását vagy más meggyőződését mindenki vallásos cselekmények, szertartások végzése útján vagy egyéb módon, akár egyénileg, akár másokkal együttesen, nyilvánosan vagy a magánéletben kinyilvánítsa vagy kinyilvánítását mellőzze, gyakorolja vagy tanítsa.</a:t>
            </a:r>
          </a:p>
          <a:p>
            <a:pPr marL="0" indent="0">
              <a:buNone/>
            </a:pPr>
            <a:r>
              <a:rPr lang="hu-HU" sz="2900" dirty="0">
                <a:effectLst/>
                <a:latin typeface="Constantia" panose="02030602050306030303" pitchFamily="18" charset="0"/>
              </a:rPr>
              <a:t>(2)</a:t>
            </a:r>
            <a:r>
              <a:rPr lang="hu-HU" sz="2900" baseline="30000" dirty="0">
                <a:effectLst/>
                <a:latin typeface="Constantia" panose="02030602050306030303" pitchFamily="18" charset="0"/>
                <a:hlinkClick r:id="rId2"/>
              </a:rPr>
              <a:t> * </a:t>
            </a:r>
            <a:r>
              <a:rPr lang="hu-HU" sz="2900" dirty="0">
                <a:effectLst/>
                <a:latin typeface="Constantia" panose="02030602050306030303" pitchFamily="18" charset="0"/>
              </a:rPr>
              <a:t> Az azonos hitelveket követők vallásuk gyakorlása céljából sarkalatos törvényben meghatározott szervezeti formában működő vallási közösséget hozhatnak létre.</a:t>
            </a:r>
          </a:p>
          <a:p>
            <a:pPr marL="0" indent="0">
              <a:buNone/>
            </a:pPr>
            <a:r>
              <a:rPr lang="hu-HU" sz="2900" dirty="0">
                <a:effectLst/>
                <a:latin typeface="Constantia" panose="02030602050306030303" pitchFamily="18" charset="0"/>
              </a:rPr>
              <a:t>(3)</a:t>
            </a:r>
            <a:r>
              <a:rPr lang="hu-HU" sz="2900" baseline="30000" dirty="0">
                <a:effectLst/>
                <a:latin typeface="Constantia" panose="02030602050306030303" pitchFamily="18" charset="0"/>
                <a:hlinkClick r:id="rId3"/>
              </a:rPr>
              <a:t> * </a:t>
            </a:r>
            <a:r>
              <a:rPr lang="hu-HU" sz="2900" dirty="0">
                <a:effectLst/>
                <a:latin typeface="Constantia" panose="02030602050306030303" pitchFamily="18" charset="0"/>
              </a:rPr>
              <a:t> Az állam és a vallási közösségek különváltan működnek. A vallási közösségek önállóak.</a:t>
            </a:r>
          </a:p>
          <a:p>
            <a:pPr marL="0" indent="0">
              <a:buNone/>
            </a:pPr>
            <a:r>
              <a:rPr lang="hu-HU" sz="2900" dirty="0">
                <a:effectLst/>
                <a:latin typeface="Constantia" panose="02030602050306030303" pitchFamily="18" charset="0"/>
              </a:rPr>
              <a:t>(4)</a:t>
            </a:r>
            <a:r>
              <a:rPr lang="hu-HU" sz="2900" baseline="30000" dirty="0">
                <a:effectLst/>
                <a:latin typeface="Constantia" panose="02030602050306030303" pitchFamily="18" charset="0"/>
                <a:hlinkClick r:id="rId4"/>
              </a:rPr>
              <a:t> * </a:t>
            </a:r>
            <a:r>
              <a:rPr lang="hu-HU" sz="2900" dirty="0">
                <a:effectLst/>
                <a:latin typeface="Constantia" panose="02030602050306030303" pitchFamily="18" charset="0"/>
              </a:rPr>
              <a:t> Az állam és a vallási közösségek a közösségi célok elérése érdekében együttműködhetnek. Az együttműködésről a vallási közösség kérelme alapján az Országgyűlés dönt. Az együttműködésben részt vevő vallási közösségek bevett egyházként működnek. A bevett egyházaknak a közösségi célok elérését szolgáló feladatokban való részvételükre tekintettel az állam sajátos jogosultságokat biztosít.</a:t>
            </a:r>
          </a:p>
          <a:p>
            <a:pPr marL="0" indent="0">
              <a:buNone/>
            </a:pPr>
            <a:r>
              <a:rPr lang="hu-HU" sz="2900" dirty="0">
                <a:effectLst/>
                <a:latin typeface="Constantia" panose="02030602050306030303" pitchFamily="18" charset="0"/>
              </a:rPr>
              <a:t>(5)</a:t>
            </a:r>
            <a:r>
              <a:rPr lang="hu-HU" sz="2900" baseline="30000" dirty="0">
                <a:effectLst/>
                <a:latin typeface="Constantia" panose="02030602050306030303" pitchFamily="18" charset="0"/>
                <a:hlinkClick r:id="rId5"/>
              </a:rPr>
              <a:t> * </a:t>
            </a:r>
            <a:r>
              <a:rPr lang="hu-HU" sz="2900" dirty="0">
                <a:effectLst/>
                <a:latin typeface="Constantia" panose="02030602050306030303" pitchFamily="18" charset="0"/>
              </a:rPr>
              <a:t> A vallási közösségekre vonatkozó közös szabályokat, valamint az együttműködés feltételeit, a bevett egyházakat és a rájuk vonatkozó részletes szabályokat sarkalatos törvény határozza meg.</a:t>
            </a:r>
          </a:p>
          <a:p>
            <a:pPr marL="0" indent="0">
              <a:buNone/>
            </a:pPr>
            <a:endParaRPr lang="de-DE" dirty="0">
              <a:latin typeface="Constantia" panose="02030602050306030303" pitchFamily="18" charset="0"/>
            </a:endParaRPr>
          </a:p>
        </p:txBody>
      </p:sp>
    </p:spTree>
    <p:extLst>
      <p:ext uri="{BB962C8B-B14F-4D97-AF65-F5344CB8AC3E}">
        <p14:creationId xmlns:p14="http://schemas.microsoft.com/office/powerpoint/2010/main" val="3045796409"/>
      </p:ext>
    </p:extLst>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lnSpc>
                <a:spcPct val="90000"/>
              </a:lnSpc>
            </a:pPr>
            <a:r>
              <a:rPr lang="hu-HU" sz="2900" b="1" dirty="0">
                <a:solidFill>
                  <a:srgbClr val="FFFFFF"/>
                </a:solidFill>
                <a:latin typeface="Constantia" panose="02030602050306030303" pitchFamily="18" charset="0"/>
              </a:rPr>
              <a:t>A Magyarországi Mennonita Egyház vs. Magyarország ügy 2014</a:t>
            </a:r>
            <a:endParaRPr lang="hu-HU" sz="2900" dirty="0">
              <a:solidFill>
                <a:srgbClr val="FFFFFF"/>
              </a:solidFill>
              <a:latin typeface="Constantia" panose="02030602050306030303" pitchFamily="18" charset="0"/>
            </a:endParaRPr>
          </a:p>
        </p:txBody>
      </p:sp>
      <p:sp>
        <p:nvSpPr>
          <p:cNvPr id="3" name="Tartalom helye 2"/>
          <p:cNvSpPr>
            <a:spLocks noGrp="1"/>
          </p:cNvSpPr>
          <p:nvPr>
            <p:ph idx="1"/>
          </p:nvPr>
        </p:nvSpPr>
        <p:spPr>
          <a:xfrm>
            <a:off x="467544" y="2420888"/>
            <a:ext cx="8208912" cy="4437112"/>
          </a:xfrm>
        </p:spPr>
        <p:txBody>
          <a:bodyPr>
            <a:normAutofit/>
          </a:bodyPr>
          <a:lstStyle/>
          <a:p>
            <a:pPr algn="ctr">
              <a:lnSpc>
                <a:spcPct val="90000"/>
              </a:lnSpc>
              <a:buNone/>
            </a:pPr>
            <a:r>
              <a:rPr lang="hu-HU" sz="1800" b="1" dirty="0">
                <a:latin typeface="Constantia" panose="02030602050306030303" pitchFamily="18" charset="0"/>
              </a:rPr>
              <a:t>8 April 2014: az EJEB megállapítja az Emberi Jogok Európai Egyezményének sérelmét </a:t>
            </a:r>
          </a:p>
          <a:p>
            <a:pPr algn="ctr">
              <a:lnSpc>
                <a:spcPct val="90000"/>
              </a:lnSpc>
              <a:buNone/>
            </a:pPr>
            <a:r>
              <a:rPr lang="hu-HU" sz="1800" dirty="0">
                <a:latin typeface="Constantia" panose="02030602050306030303" pitchFamily="18" charset="0"/>
              </a:rPr>
              <a:t>„</a:t>
            </a:r>
            <a:r>
              <a:rPr lang="en-US" sz="1800" dirty="0">
                <a:latin typeface="Constantia" panose="02030602050306030303" pitchFamily="18" charset="0"/>
              </a:rPr>
              <a:t>115. The Court concludes that, </a:t>
            </a:r>
            <a:endParaRPr lang="hu-HU" sz="1800" dirty="0">
              <a:latin typeface="Constantia" panose="02030602050306030303" pitchFamily="18" charset="0"/>
            </a:endParaRPr>
          </a:p>
          <a:p>
            <a:pPr algn="ctr">
              <a:lnSpc>
                <a:spcPct val="90000"/>
              </a:lnSpc>
              <a:buNone/>
            </a:pPr>
            <a:r>
              <a:rPr lang="en-US" sz="1800" b="1" dirty="0">
                <a:latin typeface="Constantia" panose="02030602050306030303" pitchFamily="18" charset="0"/>
              </a:rPr>
              <a:t>in removing the applicants’ church status altogether rather than applying less stringent measures,</a:t>
            </a:r>
            <a:r>
              <a:rPr lang="en-US" sz="1800" dirty="0">
                <a:latin typeface="Constantia" panose="02030602050306030303" pitchFamily="18" charset="0"/>
              </a:rPr>
              <a:t> </a:t>
            </a:r>
            <a:endParaRPr lang="hu-HU" sz="1800" dirty="0">
              <a:latin typeface="Constantia" panose="02030602050306030303" pitchFamily="18" charset="0"/>
            </a:endParaRPr>
          </a:p>
          <a:p>
            <a:pPr algn="ctr">
              <a:lnSpc>
                <a:spcPct val="90000"/>
              </a:lnSpc>
              <a:buNone/>
            </a:pPr>
            <a:r>
              <a:rPr lang="en-US" sz="1800" b="1" dirty="0">
                <a:latin typeface="Constantia" panose="02030602050306030303" pitchFamily="18" charset="0"/>
              </a:rPr>
              <a:t>in establishing a politically tainted re-registration procedure </a:t>
            </a:r>
            <a:r>
              <a:rPr lang="en-US" sz="1800" dirty="0">
                <a:latin typeface="Constantia" panose="02030602050306030303" pitchFamily="18" charset="0"/>
              </a:rPr>
              <a:t>whose justification as such is open to doubt, and finally, </a:t>
            </a:r>
            <a:endParaRPr lang="hu-HU" sz="1800" dirty="0">
              <a:latin typeface="Constantia" panose="02030602050306030303" pitchFamily="18" charset="0"/>
            </a:endParaRPr>
          </a:p>
          <a:p>
            <a:pPr algn="ctr">
              <a:lnSpc>
                <a:spcPct val="90000"/>
              </a:lnSpc>
              <a:buNone/>
            </a:pPr>
            <a:r>
              <a:rPr lang="en-US" sz="1800" b="1" dirty="0">
                <a:latin typeface="Constantia" panose="02030602050306030303" pitchFamily="18" charset="0"/>
              </a:rPr>
              <a:t>in treating the applicants differently from the incorporated churches </a:t>
            </a:r>
            <a:r>
              <a:rPr lang="en-US" sz="1800" dirty="0">
                <a:latin typeface="Constantia" panose="02030602050306030303" pitchFamily="18" charset="0"/>
              </a:rPr>
              <a:t>not only with regard to the possibilities for cooperation but also with regard to entitlement to benefits for the purposes of faith-related activities, </a:t>
            </a:r>
            <a:endParaRPr lang="hu-HU" sz="1800" dirty="0">
              <a:latin typeface="Constantia" panose="02030602050306030303" pitchFamily="18" charset="0"/>
            </a:endParaRPr>
          </a:p>
          <a:p>
            <a:pPr algn="ctr">
              <a:lnSpc>
                <a:spcPct val="90000"/>
              </a:lnSpc>
              <a:buNone/>
            </a:pPr>
            <a:r>
              <a:rPr lang="en-US" sz="1800" dirty="0">
                <a:latin typeface="Constantia" panose="02030602050306030303" pitchFamily="18" charset="0"/>
              </a:rPr>
              <a:t>the authorities </a:t>
            </a:r>
            <a:r>
              <a:rPr lang="en-US" sz="1800" b="1" dirty="0">
                <a:latin typeface="Constantia" panose="02030602050306030303" pitchFamily="18" charset="0"/>
              </a:rPr>
              <a:t>disregarded their duty of neutrality </a:t>
            </a:r>
            <a:r>
              <a:rPr lang="en-US" sz="1800" b="1" i="1" dirty="0">
                <a:latin typeface="Constantia" panose="02030602050306030303" pitchFamily="18" charset="0"/>
              </a:rPr>
              <a:t>vis-à-vis</a:t>
            </a:r>
            <a:r>
              <a:rPr lang="hu-HU" sz="1800" b="1" i="1" dirty="0">
                <a:latin typeface="Constantia" panose="02030602050306030303" pitchFamily="18" charset="0"/>
              </a:rPr>
              <a:t> </a:t>
            </a:r>
            <a:r>
              <a:rPr lang="en-US" sz="1800" dirty="0">
                <a:latin typeface="Constantia" panose="02030602050306030303" pitchFamily="18" charset="0"/>
              </a:rPr>
              <a:t>the applicant communities. These elements, taken in isolation and together, are sufficient for the Court to find that the impugned measure cannot be said to correspond to a “pressing social need”.</a:t>
            </a:r>
          </a:p>
          <a:p>
            <a:pPr algn="ctr">
              <a:lnSpc>
                <a:spcPct val="90000"/>
              </a:lnSpc>
              <a:buNone/>
            </a:pPr>
            <a:endParaRPr lang="hu-HU" sz="14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5" name="Freeform: Shape 1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r>
              <a:rPr lang="hu-HU" b="1" dirty="0">
                <a:solidFill>
                  <a:srgbClr val="FFFFFF"/>
                </a:solidFill>
                <a:latin typeface="Constantia" panose="02030602050306030303" pitchFamily="18" charset="0"/>
              </a:rPr>
              <a:t>Teljes alkormányos zűrzavar</a:t>
            </a:r>
          </a:p>
        </p:txBody>
      </p:sp>
      <p:sp>
        <p:nvSpPr>
          <p:cNvPr id="3" name="Tartalom helye 2"/>
          <p:cNvSpPr>
            <a:spLocks noGrp="1"/>
          </p:cNvSpPr>
          <p:nvPr>
            <p:ph idx="1"/>
          </p:nvPr>
        </p:nvSpPr>
        <p:spPr>
          <a:xfrm>
            <a:off x="323528" y="3068960"/>
            <a:ext cx="8391876" cy="3600400"/>
          </a:xfrm>
          <a:solidFill>
            <a:schemeClr val="accent6">
              <a:lumMod val="20000"/>
              <a:lumOff val="80000"/>
            </a:schemeClr>
          </a:solidFill>
        </p:spPr>
        <p:txBody>
          <a:bodyPr>
            <a:normAutofit/>
          </a:bodyPr>
          <a:lstStyle/>
          <a:p>
            <a:pPr>
              <a:lnSpc>
                <a:spcPct val="90000"/>
              </a:lnSpc>
              <a:buNone/>
            </a:pPr>
            <a:endParaRPr lang="hu-HU" sz="1400" dirty="0"/>
          </a:p>
          <a:p>
            <a:pPr>
              <a:lnSpc>
                <a:spcPct val="90000"/>
              </a:lnSpc>
              <a:buNone/>
            </a:pPr>
            <a:endParaRPr lang="hu-HU" sz="1400" dirty="0"/>
          </a:p>
          <a:p>
            <a:pPr>
              <a:lnSpc>
                <a:spcPct val="90000"/>
              </a:lnSpc>
              <a:buNone/>
            </a:pPr>
            <a:endParaRPr lang="hu-HU" sz="1400" dirty="0"/>
          </a:p>
          <a:p>
            <a:pPr>
              <a:lnSpc>
                <a:spcPct val="90000"/>
              </a:lnSpc>
              <a:buNone/>
            </a:pPr>
            <a:endParaRPr lang="hu-HU" sz="1400" dirty="0"/>
          </a:p>
          <a:p>
            <a:pPr>
              <a:lnSpc>
                <a:spcPct val="90000"/>
              </a:lnSpc>
              <a:buNone/>
            </a:pPr>
            <a:r>
              <a:rPr lang="hu-HU" sz="1800" dirty="0">
                <a:latin typeface="Constantia" panose="02030602050306030303" pitchFamily="18" charset="0"/>
              </a:rPr>
              <a:t>Milyen kiutak lehetnek ebből?:</a:t>
            </a:r>
          </a:p>
          <a:p>
            <a:pPr>
              <a:lnSpc>
                <a:spcPct val="90000"/>
              </a:lnSpc>
              <a:buNone/>
            </a:pPr>
            <a:r>
              <a:rPr lang="hu-HU" sz="1800" dirty="0">
                <a:latin typeface="Constantia" panose="02030602050306030303" pitchFamily="18" charset="0"/>
              </a:rPr>
              <a:t>Az Alaptörvény módosításai alkotmányellenességének kinyilvánítása? </a:t>
            </a:r>
          </a:p>
          <a:p>
            <a:pPr marL="0" indent="0">
              <a:lnSpc>
                <a:spcPct val="90000"/>
              </a:lnSpc>
              <a:buNone/>
            </a:pPr>
            <a:r>
              <a:rPr lang="hu-HU" sz="1800" dirty="0">
                <a:latin typeface="Constantia" panose="02030602050306030303" pitchFamily="18" charset="0"/>
              </a:rPr>
              <a:t>A döntéseket közvetlenül a nemzetközi emberi jogi követelményekre alapozva hozza meg az AB, ezáltal az Alaptörvény rendelkezéseit is felül író közvetlen hatályt biztosítva nekik, és megállapítva az ezzel ellentétes jogszabályok vonatkozó részeinek alkalmazhatatlanságát? ( ld. AB 2015. júliusi határozata (23/2015. (VII. 7.))</a:t>
            </a:r>
          </a:p>
          <a:p>
            <a:pPr marL="0" indent="0">
              <a:lnSpc>
                <a:spcPct val="90000"/>
              </a:lnSpc>
              <a:buNone/>
            </a:pPr>
            <a:r>
              <a:rPr lang="hu-HU" sz="1800" b="1" dirty="0">
                <a:latin typeface="Constantia" panose="02030602050306030303" pitchFamily="18" charset="0"/>
              </a:rPr>
              <a:t>Saját joggyakorlatának felülvizsgálata?</a:t>
            </a:r>
          </a:p>
        </p:txBody>
      </p:sp>
      <p:sp>
        <p:nvSpPr>
          <p:cNvPr id="4" name="Téglalap 3"/>
          <p:cNvSpPr/>
          <p:nvPr/>
        </p:nvSpPr>
        <p:spPr>
          <a:xfrm>
            <a:off x="971600" y="2452350"/>
            <a:ext cx="7743804" cy="159588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None/>
            </a:pPr>
            <a:r>
              <a:rPr lang="hu-HU" b="1" dirty="0">
                <a:solidFill>
                  <a:schemeClr val="tx2">
                    <a:lumMod val="75000"/>
                  </a:schemeClr>
                </a:solidFill>
                <a:latin typeface="Constantia" panose="02030602050306030303" pitchFamily="18" charset="0"/>
              </a:rPr>
              <a:t>A Negyedik és Ötödik Alaptörvény-módosítás feloldhatatlan ellentmondásokat eredményez az Alaptörvény szövegében, amely az EJEB ítéletét követően nemcsak önmagával, hanem Magyarország nemzettközi jogi kötelezettségeivel is szembe kerül.</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r>
              <a:rPr lang="hu-HU">
                <a:solidFill>
                  <a:srgbClr val="FFFFFF"/>
                </a:solidFill>
                <a:latin typeface="Constantia" panose="02030602050306030303" pitchFamily="18" charset="0"/>
              </a:rPr>
              <a:t>Az AB 2015-ös döntései</a:t>
            </a:r>
          </a:p>
        </p:txBody>
      </p:sp>
      <p:sp>
        <p:nvSpPr>
          <p:cNvPr id="3" name="Tartalom helye 2"/>
          <p:cNvSpPr>
            <a:spLocks noGrp="1"/>
          </p:cNvSpPr>
          <p:nvPr>
            <p:ph idx="1"/>
          </p:nvPr>
        </p:nvSpPr>
        <p:spPr>
          <a:xfrm>
            <a:off x="827484" y="2452350"/>
            <a:ext cx="7632948" cy="4145002"/>
          </a:xfrm>
        </p:spPr>
        <p:txBody>
          <a:bodyPr>
            <a:normAutofit/>
          </a:bodyPr>
          <a:lstStyle/>
          <a:p>
            <a:pPr>
              <a:lnSpc>
                <a:spcPct val="90000"/>
              </a:lnSpc>
              <a:buNone/>
            </a:pPr>
            <a:r>
              <a:rPr lang="hu-HU" dirty="0">
                <a:latin typeface="Constantia" panose="02030602050306030303" pitchFamily="18" charset="0"/>
              </a:rPr>
              <a:t>Az előtte folyó ügyhöz kapcsolódó bírói megkeresés alapján hozott határozatában a 2011. évi CCVI. Törvény vonatkozó rendelkezései tekintetében az </a:t>
            </a:r>
          </a:p>
          <a:p>
            <a:pPr marL="596646" indent="-514350">
              <a:lnSpc>
                <a:spcPct val="90000"/>
              </a:lnSpc>
              <a:buNone/>
            </a:pPr>
            <a:r>
              <a:rPr lang="hu-HU" b="1" dirty="0">
                <a:latin typeface="Constantia" panose="02030602050306030303" pitchFamily="18" charset="0"/>
              </a:rPr>
              <a:t>AB 2015. júliusi határozata </a:t>
            </a:r>
          </a:p>
          <a:p>
            <a:pPr marL="596646" indent="-514350">
              <a:lnSpc>
                <a:spcPct val="90000"/>
              </a:lnSpc>
              <a:buNone/>
            </a:pPr>
            <a:r>
              <a:rPr lang="hu-HU" dirty="0">
                <a:latin typeface="Constantia" panose="02030602050306030303" pitchFamily="18" charset="0"/>
              </a:rPr>
              <a:t>(</a:t>
            </a:r>
            <a:r>
              <a:rPr lang="de-DE" dirty="0">
                <a:latin typeface="Constantia" panose="02030602050306030303" pitchFamily="18" charset="0"/>
              </a:rPr>
              <a:t>23/2015. (VII. 7.)</a:t>
            </a:r>
            <a:r>
              <a:rPr lang="hu-HU" dirty="0">
                <a:latin typeface="Constantia" panose="02030602050306030303" pitchFamily="18" charset="0"/>
              </a:rPr>
              <a:t>) </a:t>
            </a:r>
          </a:p>
          <a:p>
            <a:pPr marL="596646" indent="-514350">
              <a:lnSpc>
                <a:spcPct val="90000"/>
              </a:lnSpc>
              <a:buNone/>
            </a:pPr>
            <a:r>
              <a:rPr lang="hu-HU" dirty="0">
                <a:latin typeface="Constantia" panose="02030602050306030303" pitchFamily="18" charset="0"/>
              </a:rPr>
              <a:t>- A </a:t>
            </a:r>
            <a:r>
              <a:rPr lang="hu-HU" b="1" dirty="0">
                <a:latin typeface="Constantia" panose="02030602050306030303" pitchFamily="18" charset="0"/>
              </a:rPr>
              <a:t>nemzeti jog és a nemzetközi jog ütközésére alapozva</a:t>
            </a:r>
          </a:p>
          <a:p>
            <a:pPr>
              <a:lnSpc>
                <a:spcPct val="90000"/>
              </a:lnSpc>
              <a:buFontTx/>
              <a:buChar char="-"/>
            </a:pPr>
            <a:r>
              <a:rPr lang="hu-HU" dirty="0">
                <a:latin typeface="Constantia" panose="02030602050306030303" pitchFamily="18" charset="0"/>
              </a:rPr>
              <a:t>Az AB megállapítja a 2011. évi CCVI. Törvény vonatkozó rendelkezéseinek alkalmazhatatlanságát (vagyis az elismerés feltételei)</a:t>
            </a:r>
          </a:p>
          <a:p>
            <a:pPr>
              <a:lnSpc>
                <a:spcPct val="90000"/>
              </a:lnSpc>
              <a:buFontTx/>
              <a:buChar char="-"/>
            </a:pPr>
            <a:r>
              <a:rPr lang="hu-HU" dirty="0">
                <a:latin typeface="Constantia" panose="02030602050306030303" pitchFamily="18" charset="0"/>
              </a:rPr>
              <a:t>Megállapítja, hogy a döntés nincs közvetlen hatással a Parlament együttműködésről szóló döntési jogosultságaival további AB határozatok e.g. 3257/2015 (XII. 22) AB határozat</a:t>
            </a:r>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960058"/>
          </a:xfrm>
        </p:spPr>
        <p:txBody>
          <a:bodyPr anchor="ctr">
            <a:normAutofit/>
          </a:bodyPr>
          <a:lstStyle/>
          <a:p>
            <a:r>
              <a:rPr lang="hu-HU" b="1" dirty="0">
                <a:solidFill>
                  <a:srgbClr val="FFFFFF"/>
                </a:solidFill>
                <a:latin typeface="Constantia" panose="02030602050306030303" pitchFamily="18" charset="0"/>
              </a:rPr>
              <a:t>Van még tovább is…</a:t>
            </a:r>
          </a:p>
        </p:txBody>
      </p:sp>
      <p:sp>
        <p:nvSpPr>
          <p:cNvPr id="3" name="Tartalom helye 2"/>
          <p:cNvSpPr>
            <a:spLocks noGrp="1"/>
          </p:cNvSpPr>
          <p:nvPr>
            <p:ph idx="1"/>
          </p:nvPr>
        </p:nvSpPr>
        <p:spPr>
          <a:xfrm>
            <a:off x="827484" y="2333616"/>
            <a:ext cx="7920980" cy="4191728"/>
          </a:xfrm>
        </p:spPr>
        <p:txBody>
          <a:bodyPr>
            <a:normAutofit/>
          </a:bodyPr>
          <a:lstStyle/>
          <a:p>
            <a:pPr>
              <a:lnSpc>
                <a:spcPct val="90000"/>
              </a:lnSpc>
              <a:buNone/>
            </a:pPr>
            <a:r>
              <a:rPr lang="hu-HU" sz="2400" b="1" dirty="0">
                <a:latin typeface="Constantia" panose="02030602050306030303" pitchFamily="18" charset="0"/>
              </a:rPr>
              <a:t>2015. November: új tervezetet nyújtanak be a Parlamentnek</a:t>
            </a:r>
            <a:r>
              <a:rPr lang="hu-HU" sz="2400" dirty="0">
                <a:latin typeface="Constantia" panose="02030602050306030303" pitchFamily="18" charset="0"/>
              </a:rPr>
              <a:t>: „Lex Iványi”</a:t>
            </a:r>
          </a:p>
          <a:p>
            <a:pPr marL="457200" indent="-457200">
              <a:lnSpc>
                <a:spcPct val="90000"/>
              </a:lnSpc>
              <a:buAutoNum type="alphaLcParenR"/>
            </a:pPr>
            <a:r>
              <a:rPr lang="hu-HU" sz="2400" dirty="0">
                <a:latin typeface="Constantia" panose="02030602050306030303" pitchFamily="18" charset="0"/>
              </a:rPr>
              <a:t>3 egyházi jogállás, az egyházakat a bíróság ismerné el,  </a:t>
            </a:r>
          </a:p>
          <a:p>
            <a:pPr marL="457200" indent="-457200" algn="ctr">
              <a:lnSpc>
                <a:spcPct val="90000"/>
              </a:lnSpc>
              <a:buAutoNum type="alphaLcParenR"/>
            </a:pPr>
            <a:r>
              <a:rPr lang="hu-HU" sz="2400" b="1" dirty="0">
                <a:latin typeface="Constantia" panose="02030602050306030303" pitchFamily="18" charset="0"/>
              </a:rPr>
              <a:t>DE</a:t>
            </a:r>
          </a:p>
          <a:p>
            <a:pPr>
              <a:lnSpc>
                <a:spcPct val="90000"/>
              </a:lnSpc>
              <a:buNone/>
            </a:pPr>
            <a:r>
              <a:rPr lang="hu-HU" sz="2400" dirty="0">
                <a:latin typeface="Constantia" panose="02030602050306030303" pitchFamily="18" charset="0"/>
              </a:rPr>
              <a:t>b) Csak az első kategória lenne jogosult a támogatásokra míg valamiféle támogatást lehetne szerezni az állammal kötött kiegészítő megállapodások alapján</a:t>
            </a:r>
          </a:p>
          <a:p>
            <a:pPr>
              <a:lnSpc>
                <a:spcPct val="90000"/>
              </a:lnSpc>
              <a:buNone/>
            </a:pPr>
            <a:r>
              <a:rPr lang="hu-HU" sz="2400" dirty="0">
                <a:latin typeface="Constantia" panose="02030602050306030303" pitchFamily="18" charset="0"/>
              </a:rPr>
              <a:t>c) </a:t>
            </a:r>
            <a:r>
              <a:rPr lang="hu-HU" sz="2400" b="1" dirty="0">
                <a:latin typeface="Constantia" panose="02030602050306030303" pitchFamily="18" charset="0"/>
              </a:rPr>
              <a:t>Új elismerési feltétel</a:t>
            </a:r>
            <a:r>
              <a:rPr lang="hu-HU" sz="2400" dirty="0">
                <a:latin typeface="Constantia" panose="02030602050306030303" pitchFamily="18" charset="0"/>
              </a:rPr>
              <a:t>: 4000 SZJA felajánlás az elmúlt 5évben</a:t>
            </a:r>
          </a:p>
          <a:p>
            <a:pPr>
              <a:lnSpc>
                <a:spcPct val="90000"/>
              </a:lnSpc>
              <a:buNone/>
            </a:pPr>
            <a:r>
              <a:rPr lang="hu-HU" sz="2400" b="1" dirty="0">
                <a:latin typeface="Constantia" panose="02030602050306030303" pitchFamily="18" charset="0"/>
              </a:rPr>
              <a:t>2015. Decemberében elutasítják</a:t>
            </a:r>
          </a:p>
          <a:p>
            <a:pPr>
              <a:lnSpc>
                <a:spcPct val="90000"/>
              </a:lnSpc>
              <a:buNone/>
            </a:pPr>
            <a:endParaRPr lang="hu-HU" sz="2400" dirty="0">
              <a:latin typeface="Constantia" panose="02030602050306030303" pitchFamily="18" charset="0"/>
            </a:endParaRPr>
          </a:p>
          <a:p>
            <a:pPr>
              <a:lnSpc>
                <a:spcPct val="90000"/>
              </a:lnSpc>
              <a:buNone/>
            </a:pPr>
            <a:endParaRPr lang="hu-HU" sz="19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a:extLst>
              <a:ext uri="{FF2B5EF4-FFF2-40B4-BE49-F238E27FC236}">
                <a16:creationId xmlns:a16="http://schemas.microsoft.com/office/drawing/2014/main" id="{88C513A5-6F5A-48DB-B956-C5B00BCEE8C9}"/>
              </a:ext>
            </a:extLst>
          </p:cNvPr>
          <p:cNvSpPr>
            <a:spLocks noGrp="1"/>
          </p:cNvSpPr>
          <p:nvPr>
            <p:ph type="title"/>
          </p:nvPr>
        </p:nvSpPr>
        <p:spPr>
          <a:xfrm>
            <a:off x="827484" y="452718"/>
            <a:ext cx="6710641" cy="1400530"/>
          </a:xfrm>
        </p:spPr>
        <p:txBody>
          <a:bodyPr anchor="ctr">
            <a:normAutofit/>
          </a:bodyPr>
          <a:lstStyle/>
          <a:p>
            <a:pPr algn="ctr"/>
            <a:r>
              <a:rPr lang="hu-HU" b="1" dirty="0">
                <a:solidFill>
                  <a:srgbClr val="FFFFFF"/>
                </a:solidFill>
                <a:latin typeface="Constantia" panose="02030602050306030303" pitchFamily="18" charset="0"/>
              </a:rPr>
              <a:t>Az egyházi tv. 2018-as módosítása</a:t>
            </a:r>
            <a:endParaRPr lang="en-GB" b="1" dirty="0">
              <a:solidFill>
                <a:srgbClr val="FFFFFF"/>
              </a:solidFill>
              <a:latin typeface="Constantia" panose="02030602050306030303" pitchFamily="18" charset="0"/>
            </a:endParaRPr>
          </a:p>
        </p:txBody>
      </p:sp>
      <p:sp>
        <p:nvSpPr>
          <p:cNvPr id="3" name="Tartalom helye 2">
            <a:extLst>
              <a:ext uri="{FF2B5EF4-FFF2-40B4-BE49-F238E27FC236}">
                <a16:creationId xmlns:a16="http://schemas.microsoft.com/office/drawing/2014/main" id="{83F1F1F3-2115-4548-A7EC-4BE7FBFF3EC7}"/>
              </a:ext>
            </a:extLst>
          </p:cNvPr>
          <p:cNvSpPr>
            <a:spLocks noGrp="1"/>
          </p:cNvSpPr>
          <p:nvPr>
            <p:ph idx="1"/>
          </p:nvPr>
        </p:nvSpPr>
        <p:spPr>
          <a:xfrm>
            <a:off x="395536" y="2420888"/>
            <a:ext cx="8064896" cy="4176464"/>
          </a:xfrm>
        </p:spPr>
        <p:txBody>
          <a:bodyPr>
            <a:normAutofit/>
          </a:bodyPr>
          <a:lstStyle/>
          <a:p>
            <a:pPr marL="82296" indent="0">
              <a:buNone/>
            </a:pPr>
            <a:r>
              <a:rPr lang="en-GB" i="1" dirty="0">
                <a:latin typeface="Constantia" panose="02030602050306030303" pitchFamily="18" charset="0"/>
              </a:rPr>
              <a:t>A </a:t>
            </a:r>
            <a:r>
              <a:rPr lang="en-GB" i="1" dirty="0" err="1">
                <a:latin typeface="Constantia" panose="02030602050306030303" pitchFamily="18" charset="0"/>
              </a:rPr>
              <a:t>vallásfelekezetek</a:t>
            </a:r>
            <a:r>
              <a:rPr lang="en-GB" i="1" dirty="0">
                <a:latin typeface="Constantia" panose="02030602050306030303" pitchFamily="18" charset="0"/>
              </a:rPr>
              <a:t> </a:t>
            </a:r>
            <a:r>
              <a:rPr lang="en-GB" i="1" dirty="0" err="1">
                <a:latin typeface="Constantia" panose="02030602050306030303" pitchFamily="18" charset="0"/>
              </a:rPr>
              <a:t>és</a:t>
            </a:r>
            <a:r>
              <a:rPr lang="en-GB" i="1" dirty="0">
                <a:latin typeface="Constantia" panose="02030602050306030303" pitchFamily="18" charset="0"/>
              </a:rPr>
              <a:t> </a:t>
            </a:r>
            <a:r>
              <a:rPr lang="en-GB" i="1" dirty="0" err="1">
                <a:latin typeface="Constantia" panose="02030602050306030303" pitchFamily="18" charset="0"/>
              </a:rPr>
              <a:t>vallási</a:t>
            </a:r>
            <a:r>
              <a:rPr lang="en-GB" i="1" dirty="0">
                <a:latin typeface="Constantia" panose="02030602050306030303" pitchFamily="18" charset="0"/>
              </a:rPr>
              <a:t> </a:t>
            </a:r>
            <a:r>
              <a:rPr lang="en-GB" i="1" dirty="0" err="1">
                <a:latin typeface="Constantia" panose="02030602050306030303" pitchFamily="18" charset="0"/>
              </a:rPr>
              <a:t>közösségek</a:t>
            </a:r>
            <a:r>
              <a:rPr lang="en-GB" i="1" dirty="0">
                <a:latin typeface="Constantia" panose="02030602050306030303" pitchFamily="18" charset="0"/>
              </a:rPr>
              <a:t> </a:t>
            </a:r>
            <a:r>
              <a:rPr lang="en-GB" i="1" dirty="0" err="1">
                <a:latin typeface="Constantia" panose="02030602050306030303" pitchFamily="18" charset="0"/>
              </a:rPr>
              <a:t>jogállásáról</a:t>
            </a:r>
            <a:r>
              <a:rPr lang="en-GB" i="1" dirty="0">
                <a:latin typeface="Constantia" panose="02030602050306030303" pitchFamily="18" charset="0"/>
              </a:rPr>
              <a:t> </a:t>
            </a:r>
            <a:r>
              <a:rPr lang="en-GB" i="1" dirty="0" err="1">
                <a:latin typeface="Constantia" panose="02030602050306030303" pitchFamily="18" charset="0"/>
              </a:rPr>
              <a:t>szóló</a:t>
            </a:r>
            <a:r>
              <a:rPr lang="en-GB" i="1" dirty="0">
                <a:latin typeface="Constantia" panose="02030602050306030303" pitchFamily="18" charset="0"/>
              </a:rPr>
              <a:t> 2011. </a:t>
            </a:r>
            <a:r>
              <a:rPr lang="en-GB" i="1" dirty="0" err="1">
                <a:latin typeface="Constantia" panose="02030602050306030303" pitchFamily="18" charset="0"/>
              </a:rPr>
              <a:t>évi</a:t>
            </a:r>
            <a:r>
              <a:rPr lang="en-GB" i="1" dirty="0">
                <a:latin typeface="Constantia" panose="02030602050306030303" pitchFamily="18" charset="0"/>
              </a:rPr>
              <a:t> CCVI. </a:t>
            </a:r>
            <a:r>
              <a:rPr lang="en-GB" i="1" dirty="0" err="1">
                <a:latin typeface="Constantia" panose="02030602050306030303" pitchFamily="18" charset="0"/>
              </a:rPr>
              <a:t>törvény</a:t>
            </a:r>
            <a:r>
              <a:rPr lang="en-GB" i="1" dirty="0">
                <a:latin typeface="Constantia" panose="02030602050306030303" pitchFamily="18" charset="0"/>
              </a:rPr>
              <a:t> </a:t>
            </a:r>
            <a:r>
              <a:rPr lang="en-GB" i="1" dirty="0" err="1">
                <a:latin typeface="Constantia" panose="02030602050306030303" pitchFamily="18" charset="0"/>
              </a:rPr>
              <a:t>módosításáról</a:t>
            </a:r>
            <a:r>
              <a:rPr lang="en-GB" i="1" dirty="0">
                <a:latin typeface="Constantia" panose="02030602050306030303" pitchFamily="18" charset="0"/>
              </a:rPr>
              <a:t> </a:t>
            </a:r>
            <a:r>
              <a:rPr lang="en-GB" i="1" dirty="0" err="1">
                <a:latin typeface="Constantia" panose="02030602050306030303" pitchFamily="18" charset="0"/>
              </a:rPr>
              <a:t>szóló</a:t>
            </a:r>
            <a:r>
              <a:rPr lang="en-GB" i="1" dirty="0">
                <a:latin typeface="Constantia" panose="02030602050306030303" pitchFamily="18" charset="0"/>
              </a:rPr>
              <a:t> 2018. </a:t>
            </a:r>
            <a:r>
              <a:rPr lang="en-GB" i="1" dirty="0" err="1">
                <a:latin typeface="Constantia" panose="02030602050306030303" pitchFamily="18" charset="0"/>
              </a:rPr>
              <a:t>évi</a:t>
            </a:r>
            <a:r>
              <a:rPr lang="en-GB" i="1" dirty="0">
                <a:latin typeface="Constantia" panose="02030602050306030303" pitchFamily="18" charset="0"/>
              </a:rPr>
              <a:t> CXXII. </a:t>
            </a:r>
            <a:r>
              <a:rPr lang="hu-HU" i="1" dirty="0">
                <a:latin typeface="Constantia" panose="02030602050306030303" pitchFamily="18" charset="0"/>
              </a:rPr>
              <a:t>t</a:t>
            </a:r>
            <a:r>
              <a:rPr lang="en-GB" i="1" dirty="0" err="1">
                <a:latin typeface="Constantia" panose="02030602050306030303" pitchFamily="18" charset="0"/>
              </a:rPr>
              <a:t>örvény</a:t>
            </a:r>
            <a:r>
              <a:rPr lang="hu-HU" i="1" dirty="0">
                <a:latin typeface="Constantia" panose="02030602050306030303" pitchFamily="18" charset="0"/>
              </a:rPr>
              <a:t> alapján </a:t>
            </a:r>
          </a:p>
          <a:p>
            <a:pPr marL="82296" indent="0">
              <a:buNone/>
            </a:pPr>
            <a:r>
              <a:rPr lang="en-GB" dirty="0" err="1">
                <a:latin typeface="Constantia" panose="02030602050306030303" pitchFamily="18" charset="0"/>
              </a:rPr>
              <a:t>egy</a:t>
            </a:r>
            <a:r>
              <a:rPr lang="en-GB" dirty="0">
                <a:latin typeface="Constantia" panose="02030602050306030303" pitchFamily="18" charset="0"/>
              </a:rPr>
              <a:t> </a:t>
            </a:r>
            <a:r>
              <a:rPr lang="en-GB" dirty="0" err="1">
                <a:latin typeface="Constantia" panose="02030602050306030303" pitchFamily="18" charset="0"/>
              </a:rPr>
              <a:t>jogi</a:t>
            </a:r>
            <a:r>
              <a:rPr lang="en-GB" dirty="0">
                <a:latin typeface="Constantia" panose="02030602050306030303" pitchFamily="18" charset="0"/>
              </a:rPr>
              <a:t> </a:t>
            </a:r>
            <a:r>
              <a:rPr lang="en-GB" dirty="0" err="1">
                <a:latin typeface="Constantia" panose="02030602050306030303" pitchFamily="18" charset="0"/>
              </a:rPr>
              <a:t>személyiséggel</a:t>
            </a:r>
            <a:r>
              <a:rPr lang="en-GB" dirty="0">
                <a:latin typeface="Constantia" panose="02030602050306030303" pitchFamily="18" charset="0"/>
              </a:rPr>
              <a:t> </a:t>
            </a:r>
            <a:r>
              <a:rPr lang="en-GB" dirty="0" err="1">
                <a:latin typeface="Constantia" panose="02030602050306030303" pitchFamily="18" charset="0"/>
              </a:rPr>
              <a:t>rendelkezni</a:t>
            </a:r>
            <a:r>
              <a:rPr lang="en-GB" dirty="0">
                <a:latin typeface="Constantia" panose="02030602050306030303" pitchFamily="18" charset="0"/>
              </a:rPr>
              <a:t> </a:t>
            </a:r>
            <a:r>
              <a:rPr lang="en-GB" dirty="0" err="1">
                <a:latin typeface="Constantia" panose="02030602050306030303" pitchFamily="18" charset="0"/>
              </a:rPr>
              <a:t>kívánó</a:t>
            </a:r>
            <a:r>
              <a:rPr lang="en-GB" dirty="0">
                <a:latin typeface="Constantia" panose="02030602050306030303" pitchFamily="18" charset="0"/>
              </a:rPr>
              <a:t> </a:t>
            </a:r>
            <a:r>
              <a:rPr lang="en-GB" dirty="0" err="1">
                <a:latin typeface="Constantia" panose="02030602050306030303" pitchFamily="18" charset="0"/>
              </a:rPr>
              <a:t>vallási</a:t>
            </a:r>
            <a:r>
              <a:rPr lang="en-GB" dirty="0">
                <a:latin typeface="Constantia" panose="02030602050306030303" pitchFamily="18" charset="0"/>
              </a:rPr>
              <a:t> </a:t>
            </a:r>
            <a:r>
              <a:rPr lang="en-GB" dirty="0" err="1">
                <a:latin typeface="Constantia" panose="02030602050306030303" pitchFamily="18" charset="0"/>
              </a:rPr>
              <a:t>közösség</a:t>
            </a:r>
            <a:r>
              <a:rPr lang="en-GB" dirty="0">
                <a:latin typeface="Constantia" panose="02030602050306030303" pitchFamily="18" charset="0"/>
              </a:rPr>
              <a:t> </a:t>
            </a:r>
            <a:r>
              <a:rPr lang="en-GB" dirty="0" err="1">
                <a:latin typeface="Constantia" panose="02030602050306030303" pitchFamily="18" charset="0"/>
              </a:rPr>
              <a:t>működhet</a:t>
            </a:r>
            <a:r>
              <a:rPr lang="en-GB" dirty="0">
                <a:latin typeface="Constantia" panose="02030602050306030303" pitchFamily="18" charset="0"/>
              </a:rPr>
              <a:t> </a:t>
            </a:r>
            <a:endParaRPr lang="hu-HU" dirty="0">
              <a:latin typeface="Constantia" panose="02030602050306030303" pitchFamily="18" charset="0"/>
            </a:endParaRPr>
          </a:p>
          <a:p>
            <a:pPr marL="596646" indent="-514350">
              <a:buAutoNum type="alphaLcParenR"/>
            </a:pPr>
            <a:r>
              <a:rPr lang="en-GB" dirty="0" err="1">
                <a:latin typeface="Constantia" panose="02030602050306030303" pitchFamily="18" charset="0"/>
              </a:rPr>
              <a:t>vallási</a:t>
            </a:r>
            <a:r>
              <a:rPr lang="en-GB" dirty="0">
                <a:latin typeface="Constantia" panose="02030602050306030303" pitchFamily="18" charset="0"/>
              </a:rPr>
              <a:t> </a:t>
            </a:r>
            <a:r>
              <a:rPr lang="en-GB" dirty="0" err="1">
                <a:latin typeface="Constantia" panose="02030602050306030303" pitchFamily="18" charset="0"/>
              </a:rPr>
              <a:t>egyesület</a:t>
            </a:r>
            <a:r>
              <a:rPr lang="en-GB" dirty="0">
                <a:latin typeface="Constantia" panose="02030602050306030303" pitchFamily="18" charset="0"/>
              </a:rPr>
              <a:t>, </a:t>
            </a:r>
            <a:endParaRPr lang="hu-HU" dirty="0">
              <a:latin typeface="Constantia" panose="02030602050306030303" pitchFamily="18" charset="0"/>
            </a:endParaRPr>
          </a:p>
          <a:p>
            <a:pPr marL="82296" indent="0">
              <a:buNone/>
            </a:pPr>
            <a:r>
              <a:rPr lang="en-GB" dirty="0">
                <a:latin typeface="Constantia" panose="02030602050306030303" pitchFamily="18" charset="0"/>
              </a:rPr>
              <a:t>b) </a:t>
            </a:r>
            <a:r>
              <a:rPr lang="en-GB" dirty="0" err="1">
                <a:latin typeface="Constantia" panose="02030602050306030303" pitchFamily="18" charset="0"/>
              </a:rPr>
              <a:t>nyilvántartásba</a:t>
            </a:r>
            <a:r>
              <a:rPr lang="en-GB" dirty="0">
                <a:latin typeface="Constantia" panose="02030602050306030303" pitchFamily="18" charset="0"/>
              </a:rPr>
              <a:t> </a:t>
            </a:r>
            <a:r>
              <a:rPr lang="en-GB" dirty="0" err="1">
                <a:latin typeface="Constantia" panose="02030602050306030303" pitchFamily="18" charset="0"/>
              </a:rPr>
              <a:t>vett</a:t>
            </a:r>
            <a:r>
              <a:rPr lang="en-GB" dirty="0">
                <a:latin typeface="Constantia" panose="02030602050306030303" pitchFamily="18" charset="0"/>
              </a:rPr>
              <a:t> </a:t>
            </a:r>
            <a:r>
              <a:rPr lang="en-GB" dirty="0" err="1">
                <a:latin typeface="Constantia" panose="02030602050306030303" pitchFamily="18" charset="0"/>
              </a:rPr>
              <a:t>egyház</a:t>
            </a:r>
            <a:r>
              <a:rPr lang="en-GB" dirty="0">
                <a:latin typeface="Constantia" panose="02030602050306030303" pitchFamily="18" charset="0"/>
              </a:rPr>
              <a:t>, </a:t>
            </a:r>
            <a:endParaRPr lang="hu-HU" dirty="0">
              <a:latin typeface="Constantia" panose="02030602050306030303" pitchFamily="18" charset="0"/>
            </a:endParaRPr>
          </a:p>
          <a:p>
            <a:pPr marL="82296" indent="0">
              <a:buNone/>
            </a:pPr>
            <a:r>
              <a:rPr lang="en-GB" dirty="0">
                <a:latin typeface="Constantia" panose="02030602050306030303" pitchFamily="18" charset="0"/>
              </a:rPr>
              <a:t>c) </a:t>
            </a:r>
            <a:r>
              <a:rPr lang="en-GB" dirty="0" err="1">
                <a:latin typeface="Constantia" panose="02030602050306030303" pitchFamily="18" charset="0"/>
              </a:rPr>
              <a:t>bejegyzett</a:t>
            </a:r>
            <a:r>
              <a:rPr lang="en-GB" dirty="0">
                <a:latin typeface="Constantia" panose="02030602050306030303" pitchFamily="18" charset="0"/>
              </a:rPr>
              <a:t> </a:t>
            </a:r>
            <a:r>
              <a:rPr lang="en-GB" dirty="0" err="1">
                <a:latin typeface="Constantia" panose="02030602050306030303" pitchFamily="18" charset="0"/>
              </a:rPr>
              <a:t>egyház</a:t>
            </a:r>
            <a:r>
              <a:rPr lang="en-GB" dirty="0">
                <a:latin typeface="Constantia" panose="02030602050306030303" pitchFamily="18" charset="0"/>
              </a:rPr>
              <a:t> </a:t>
            </a:r>
            <a:endParaRPr lang="hu-HU" dirty="0">
              <a:latin typeface="Constantia" panose="02030602050306030303" pitchFamily="18" charset="0"/>
            </a:endParaRPr>
          </a:p>
          <a:p>
            <a:pPr marL="82296" indent="0">
              <a:buNone/>
            </a:pPr>
            <a:r>
              <a:rPr lang="en-GB" dirty="0">
                <a:latin typeface="Constantia" panose="02030602050306030303" pitchFamily="18" charset="0"/>
              </a:rPr>
              <a:t>d) </a:t>
            </a:r>
            <a:r>
              <a:rPr lang="en-GB" dirty="0" err="1">
                <a:latin typeface="Constantia" panose="02030602050306030303" pitchFamily="18" charset="0"/>
              </a:rPr>
              <a:t>bevett</a:t>
            </a:r>
            <a:r>
              <a:rPr lang="en-GB" dirty="0">
                <a:latin typeface="Constantia" panose="02030602050306030303" pitchFamily="18" charset="0"/>
              </a:rPr>
              <a:t> </a:t>
            </a:r>
            <a:r>
              <a:rPr lang="en-GB" dirty="0" err="1">
                <a:latin typeface="Constantia" panose="02030602050306030303" pitchFamily="18" charset="0"/>
              </a:rPr>
              <a:t>egyház</a:t>
            </a:r>
            <a:r>
              <a:rPr lang="hu-HU" dirty="0">
                <a:latin typeface="Constantia" panose="02030602050306030303" pitchFamily="18" charset="0"/>
              </a:rPr>
              <a:t> formájában. </a:t>
            </a:r>
          </a:p>
          <a:p>
            <a:pPr marL="82296" indent="0">
              <a:buNone/>
            </a:pPr>
            <a:endParaRPr lang="en-GB" dirty="0"/>
          </a:p>
        </p:txBody>
      </p:sp>
    </p:spTree>
    <p:extLst>
      <p:ext uri="{BB962C8B-B14F-4D97-AF65-F5344CB8AC3E}">
        <p14:creationId xmlns:p14="http://schemas.microsoft.com/office/powerpoint/2010/main" val="72962492"/>
      </p:ext>
    </p:extLst>
  </p:cSld>
  <p:clrMapOvr>
    <a:overrideClrMapping bg1="lt1" tx1="dk1" bg2="lt2" tx2="dk2" accent1="accent1" accent2="accent2" accent3="accent3" accent4="accent4" accent5="accent5" accent6="accent6" hlink="hlink" folHlink="folHlink"/>
  </p:clrMapOvr>
  <p:transition>
    <p:cover dir="r"/>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Cím 1">
            <a:extLst>
              <a:ext uri="{FF2B5EF4-FFF2-40B4-BE49-F238E27FC236}">
                <a16:creationId xmlns:a16="http://schemas.microsoft.com/office/drawing/2014/main" id="{88C513A5-6F5A-48DB-B956-C5B00BCEE8C9}"/>
              </a:ext>
            </a:extLst>
          </p:cNvPr>
          <p:cNvSpPr>
            <a:spLocks noGrp="1"/>
          </p:cNvSpPr>
          <p:nvPr>
            <p:ph type="title"/>
          </p:nvPr>
        </p:nvSpPr>
        <p:spPr>
          <a:xfrm>
            <a:off x="489857" y="1645920"/>
            <a:ext cx="2833723" cy="4470821"/>
          </a:xfrm>
        </p:spPr>
        <p:txBody>
          <a:bodyPr>
            <a:normAutofit/>
          </a:bodyPr>
          <a:lstStyle/>
          <a:p>
            <a:pPr algn="r"/>
            <a:r>
              <a:rPr lang="hu-HU" sz="3300" b="1" dirty="0">
                <a:solidFill>
                  <a:srgbClr val="FFFFFF"/>
                </a:solidFill>
                <a:latin typeface="Constantia" panose="02030602050306030303" pitchFamily="18" charset="0"/>
              </a:rPr>
              <a:t>Az egyházi tv. 2018-as módosítása</a:t>
            </a:r>
            <a:endParaRPr lang="en-GB" sz="3300" b="1" dirty="0">
              <a:solidFill>
                <a:srgbClr val="FFFFFF"/>
              </a:solidFill>
              <a:latin typeface="Constantia" panose="02030602050306030303" pitchFamily="18" charset="0"/>
            </a:endParaRPr>
          </a:p>
        </p:txBody>
      </p:sp>
      <p:sp>
        <p:nvSpPr>
          <p:cNvPr id="3" name="Tartalom helye 2">
            <a:extLst>
              <a:ext uri="{FF2B5EF4-FFF2-40B4-BE49-F238E27FC236}">
                <a16:creationId xmlns:a16="http://schemas.microsoft.com/office/drawing/2014/main" id="{83F1F1F3-2115-4548-A7EC-4BE7FBFF3EC7}"/>
              </a:ext>
            </a:extLst>
          </p:cNvPr>
          <p:cNvSpPr>
            <a:spLocks noGrp="1"/>
          </p:cNvSpPr>
          <p:nvPr>
            <p:ph idx="1"/>
          </p:nvPr>
        </p:nvSpPr>
        <p:spPr>
          <a:xfrm>
            <a:off x="3903080" y="1268760"/>
            <a:ext cx="5061407" cy="5400600"/>
          </a:xfrm>
        </p:spPr>
        <p:txBody>
          <a:bodyPr>
            <a:normAutofit/>
          </a:bodyPr>
          <a:lstStyle/>
          <a:p>
            <a:pPr marL="82296" indent="0">
              <a:lnSpc>
                <a:spcPct val="90000"/>
              </a:lnSpc>
              <a:buNone/>
            </a:pPr>
            <a:r>
              <a:rPr lang="hu-HU" sz="1800" dirty="0">
                <a:latin typeface="Constantia" panose="02030602050306030303" pitchFamily="18" charset="0"/>
              </a:rPr>
              <a:t>Főbb problémák:</a:t>
            </a:r>
          </a:p>
          <a:p>
            <a:pPr marL="596646" indent="-514350">
              <a:lnSpc>
                <a:spcPct val="90000"/>
              </a:lnSpc>
              <a:buAutoNum type="arabicPeriod"/>
            </a:pPr>
            <a:r>
              <a:rPr lang="hu-HU" sz="1800" b="1" dirty="0">
                <a:latin typeface="Constantia" panose="02030602050306030303" pitchFamily="18" charset="0"/>
              </a:rPr>
              <a:t>Lehetetlen feltételek</a:t>
            </a:r>
            <a:r>
              <a:rPr lang="hu-HU" sz="1800" dirty="0">
                <a:latin typeface="Constantia" panose="02030602050306030303" pitchFamily="18" charset="0"/>
              </a:rPr>
              <a:t> az egyházi jogállás megszerzéséhez</a:t>
            </a:r>
          </a:p>
          <a:p>
            <a:pPr marL="596646" indent="-514350">
              <a:lnSpc>
                <a:spcPct val="90000"/>
              </a:lnSpc>
              <a:buAutoNum type="alphaLcParenR"/>
            </a:pPr>
            <a:r>
              <a:rPr lang="hu-HU" sz="1800" dirty="0">
                <a:latin typeface="Constantia" panose="02030602050306030303" pitchFamily="18" charset="0"/>
              </a:rPr>
              <a:t>SZJA felajánlások (diszkriminatív is!)</a:t>
            </a:r>
          </a:p>
          <a:p>
            <a:pPr marL="596646" indent="-514350">
              <a:lnSpc>
                <a:spcPct val="90000"/>
              </a:lnSpc>
              <a:buAutoNum type="alphaLcParenR"/>
            </a:pPr>
            <a:r>
              <a:rPr lang="hu-HU" sz="1800" dirty="0">
                <a:latin typeface="Constantia" panose="02030602050306030303" pitchFamily="18" charset="0"/>
              </a:rPr>
              <a:t>Lemondás minden állami, nemzetközi, uniós támogatásról</a:t>
            </a:r>
          </a:p>
          <a:p>
            <a:pPr marL="82296" indent="0">
              <a:lnSpc>
                <a:spcPct val="90000"/>
              </a:lnSpc>
              <a:buNone/>
            </a:pPr>
            <a:endParaRPr lang="hu-HU" sz="1800" dirty="0">
              <a:latin typeface="Constantia" panose="02030602050306030303" pitchFamily="18" charset="0"/>
            </a:endParaRPr>
          </a:p>
          <a:p>
            <a:pPr marL="82296" indent="0">
              <a:lnSpc>
                <a:spcPct val="90000"/>
              </a:lnSpc>
              <a:buNone/>
            </a:pPr>
            <a:r>
              <a:rPr lang="hu-HU" sz="1800" dirty="0">
                <a:latin typeface="Constantia" panose="02030602050306030303" pitchFamily="18" charset="0"/>
              </a:rPr>
              <a:t>II. A </a:t>
            </a:r>
            <a:r>
              <a:rPr lang="hu-HU" sz="1800" b="1" dirty="0">
                <a:latin typeface="Constantia" panose="02030602050306030303" pitchFamily="18" charset="0"/>
              </a:rPr>
              <a:t>bíróság</a:t>
            </a:r>
            <a:r>
              <a:rPr lang="hu-HU" sz="1800" dirty="0">
                <a:latin typeface="Constantia" panose="02030602050306030303" pitchFamily="18" charset="0"/>
              </a:rPr>
              <a:t> csak az első 3 státuszról dönt – ennek alapján az egyházak nem jogosultak pl. az államtól átvállalt közfeladataik támogatására,</a:t>
            </a:r>
          </a:p>
          <a:p>
            <a:pPr marL="82296" indent="0">
              <a:lnSpc>
                <a:spcPct val="90000"/>
              </a:lnSpc>
              <a:buNone/>
            </a:pPr>
            <a:r>
              <a:rPr lang="hu-HU" sz="1800" dirty="0">
                <a:latin typeface="Constantia" panose="02030602050306030303" pitchFamily="18" charset="0"/>
              </a:rPr>
              <a:t>III. A </a:t>
            </a:r>
            <a:r>
              <a:rPr lang="hu-HU" sz="1800" b="1" dirty="0">
                <a:latin typeface="Constantia" panose="02030602050306030303" pitchFamily="18" charset="0"/>
              </a:rPr>
              <a:t>bevett egyházi státusz odaítéléséről</a:t>
            </a:r>
            <a:r>
              <a:rPr lang="hu-HU" sz="1800" dirty="0">
                <a:latin typeface="Constantia" panose="02030602050306030303" pitchFamily="18" charset="0"/>
              </a:rPr>
              <a:t>, amely státusszal már törvény által garantált támogatás + számos privilégium jár, </a:t>
            </a:r>
            <a:r>
              <a:rPr lang="hu-HU" sz="1800" b="1" dirty="0">
                <a:latin typeface="Constantia" panose="02030602050306030303" pitchFamily="18" charset="0"/>
              </a:rPr>
              <a:t>továbbra is a Parlament dönt 2/3 többséggel.</a:t>
            </a:r>
            <a:r>
              <a:rPr lang="hu-HU" sz="1800" dirty="0">
                <a:latin typeface="Constantia" panose="02030602050306030303" pitchFamily="18" charset="0"/>
              </a:rPr>
              <a:t>  A első három jogállás esetében ez az állammal kötött határozott idejű külön-megállapodások függvénye</a:t>
            </a:r>
          </a:p>
        </p:txBody>
      </p:sp>
    </p:spTree>
    <p:extLst>
      <p:ext uri="{BB962C8B-B14F-4D97-AF65-F5344CB8AC3E}">
        <p14:creationId xmlns:p14="http://schemas.microsoft.com/office/powerpoint/2010/main" val="2161146231"/>
      </p:ext>
    </p:extLst>
  </p:cSld>
  <p:clrMapOvr>
    <a:overrideClrMapping bg1="lt1" tx1="dk1" bg2="lt2" tx2="dk2" accent1="accent1" accent2="accent2" accent3="accent3" accent4="accent4" accent5="accent5" accent6="accent6" hlink="hlink" folHlink="folHlink"/>
  </p:clrMapOvr>
  <p:transition>
    <p:cover dir="r"/>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nSpc>
                <a:spcPct val="90000"/>
              </a:lnSpc>
            </a:pPr>
            <a:r>
              <a:rPr lang="hu-HU" sz="2900" b="1" dirty="0">
                <a:solidFill>
                  <a:srgbClr val="FFFFFF"/>
                </a:solidFill>
                <a:latin typeface="Constantia" panose="02030602050306030303" pitchFamily="18" charset="0"/>
              </a:rPr>
              <a:t> A szekuláris állam lebontásának gyakorlati következményei I.</a:t>
            </a:r>
          </a:p>
        </p:txBody>
      </p:sp>
      <p:sp>
        <p:nvSpPr>
          <p:cNvPr id="3" name="Tartalom helye 2"/>
          <p:cNvSpPr>
            <a:spLocks noGrp="1"/>
          </p:cNvSpPr>
          <p:nvPr>
            <p:ph idx="1"/>
          </p:nvPr>
        </p:nvSpPr>
        <p:spPr>
          <a:xfrm>
            <a:off x="395536" y="2420888"/>
            <a:ext cx="8568952" cy="4104456"/>
          </a:xfrm>
          <a:solidFill>
            <a:schemeClr val="bg2"/>
          </a:solidFill>
        </p:spPr>
        <p:txBody>
          <a:bodyPr>
            <a:normAutofit fontScale="92500"/>
          </a:bodyPr>
          <a:lstStyle/>
          <a:p>
            <a:pPr>
              <a:lnSpc>
                <a:spcPct val="90000"/>
              </a:lnSpc>
            </a:pPr>
            <a:endParaRPr lang="hu-HU" sz="1600" b="1" dirty="0">
              <a:solidFill>
                <a:schemeClr val="accent6">
                  <a:lumMod val="75000"/>
                </a:schemeClr>
              </a:solidFill>
              <a:latin typeface="Constantia" panose="02030602050306030303" pitchFamily="18" charset="0"/>
            </a:endParaRPr>
          </a:p>
          <a:p>
            <a:pPr>
              <a:lnSpc>
                <a:spcPct val="90000"/>
              </a:lnSpc>
            </a:pPr>
            <a:r>
              <a:rPr lang="hu-HU" sz="1800" b="1" dirty="0">
                <a:solidFill>
                  <a:schemeClr val="accent6">
                    <a:lumMod val="75000"/>
                  </a:schemeClr>
                </a:solidFill>
                <a:latin typeface="Constantia" panose="02030602050306030303" pitchFamily="18" charset="0"/>
              </a:rPr>
              <a:t>AZ ÁLLAMEGYHÁZAK ÉS EZ ÁLLAM EGÉSZSÉGTELEN, KÖLCSÖNÖS FÜGGÉSE</a:t>
            </a:r>
          </a:p>
          <a:p>
            <a:pPr>
              <a:lnSpc>
                <a:spcPct val="90000"/>
              </a:lnSpc>
              <a:buNone/>
            </a:pPr>
            <a:endParaRPr lang="hu-HU" sz="1600" b="1" dirty="0">
              <a:latin typeface="Constantia" panose="02030602050306030303" pitchFamily="18" charset="0"/>
            </a:endParaRPr>
          </a:p>
          <a:p>
            <a:pPr>
              <a:lnSpc>
                <a:spcPct val="90000"/>
              </a:lnSpc>
              <a:buNone/>
            </a:pPr>
            <a:r>
              <a:rPr lang="hu-HU" sz="1800" b="1" u="sng" dirty="0">
                <a:solidFill>
                  <a:schemeClr val="accent6">
                    <a:lumMod val="75000"/>
                  </a:schemeClr>
                </a:solidFill>
                <a:latin typeface="Constantia" panose="02030602050306030303" pitchFamily="18" charset="0"/>
              </a:rPr>
              <a:t>Előnyök az államegyházak számára:</a:t>
            </a:r>
          </a:p>
          <a:p>
            <a:pPr marL="596646" indent="-514350">
              <a:lnSpc>
                <a:spcPct val="90000"/>
              </a:lnSpc>
              <a:buAutoNum type="alphaLcParenR"/>
            </a:pPr>
            <a:r>
              <a:rPr lang="hu-HU" sz="1600" b="1" dirty="0">
                <a:latin typeface="Constantia" panose="02030602050306030303" pitchFamily="18" charset="0"/>
              </a:rPr>
              <a:t>A privilégiumok, támogatások átláthatatlan rendszere alapján kiemelkedő mértékű állami támogatásban részesülnek, ami jelentősen megkönnyíti azt, hogy elérhessék vallási céljaikat </a:t>
            </a:r>
          </a:p>
          <a:p>
            <a:pPr marL="596646" indent="-514350">
              <a:lnSpc>
                <a:spcPct val="90000"/>
              </a:lnSpc>
              <a:buAutoNum type="alphaLcParenR"/>
            </a:pPr>
            <a:r>
              <a:rPr lang="hu-HU" sz="1600" dirty="0">
                <a:latin typeface="Constantia" panose="02030602050306030303" pitchFamily="18" charset="0"/>
              </a:rPr>
              <a:t>Gazdasági-vállalkozási tevékenységüket, mint hitélethez kötődőt nem ellenőrzi az állam --- bizniszegyházak???</a:t>
            </a:r>
          </a:p>
          <a:p>
            <a:pPr marL="596646" indent="-514350">
              <a:lnSpc>
                <a:spcPct val="90000"/>
              </a:lnSpc>
              <a:buFont typeface="Wingdings 2"/>
              <a:buAutoNum type="alphaLcParenR"/>
            </a:pPr>
            <a:r>
              <a:rPr lang="hu-HU" sz="1600" b="1" dirty="0">
                <a:latin typeface="Constantia" panose="02030602050306030303" pitchFamily="18" charset="0"/>
              </a:rPr>
              <a:t>A vallási etikát tükröző közerkölcs / igények jogszabályi megerősítést kaphatnak </a:t>
            </a:r>
            <a:r>
              <a:rPr lang="hu-HU" sz="1600" dirty="0">
                <a:latin typeface="Constantia" panose="02030602050306030303" pitchFamily="18" charset="0"/>
              </a:rPr>
              <a:t>e.g. családmodell,  vasárnapi boltzár, az egyházaknak </a:t>
            </a:r>
            <a:r>
              <a:rPr lang="hu-HU" sz="1600" b="1" dirty="0">
                <a:solidFill>
                  <a:schemeClr val="tx2">
                    <a:lumMod val="50000"/>
                  </a:schemeClr>
                </a:solidFill>
                <a:latin typeface="Constantia" panose="02030602050306030303" pitchFamily="18" charset="0"/>
              </a:rPr>
              <a:t>közvetlen hozzáférés</a:t>
            </a:r>
            <a:r>
              <a:rPr lang="hu-HU" sz="1600" dirty="0">
                <a:latin typeface="Constantia" panose="02030602050306030303" pitchFamily="18" charset="0"/>
              </a:rPr>
              <a:t> biztosított a </a:t>
            </a:r>
            <a:r>
              <a:rPr lang="hu-HU" sz="1600" b="1" dirty="0">
                <a:solidFill>
                  <a:schemeClr val="tx2">
                    <a:lumMod val="50000"/>
                  </a:schemeClr>
                </a:solidFill>
                <a:latin typeface="Constantia" panose="02030602050306030303" pitchFamily="18" charset="0"/>
              </a:rPr>
              <a:t>politikai szereplőkhöz</a:t>
            </a:r>
            <a:r>
              <a:rPr lang="hu-HU" sz="1600" dirty="0">
                <a:latin typeface="Constantia" panose="02030602050306030303" pitchFamily="18" charset="0"/>
              </a:rPr>
              <a:t> a politika irányába</a:t>
            </a:r>
          </a:p>
          <a:p>
            <a:pPr marL="596646" indent="-514350">
              <a:lnSpc>
                <a:spcPct val="90000"/>
              </a:lnSpc>
              <a:buFont typeface="Wingdings 2"/>
              <a:buAutoNum type="alphaLcParenR"/>
            </a:pPr>
            <a:r>
              <a:rPr lang="hu-HU" sz="1600" b="1" dirty="0">
                <a:latin typeface="Constantia" panose="02030602050306030303" pitchFamily="18" charset="0"/>
              </a:rPr>
              <a:t>A vallási oktatási intézmények előnybe hozása: az ilyen oktatási intézmények túlburjánzása, túlzott támogatása – a szekuláris közoktatás párhuzamos lezüllesztése</a:t>
            </a:r>
            <a:endParaRPr lang="hu-HU" sz="1600" dirty="0">
              <a:latin typeface="Constantia" panose="02030602050306030303" pitchFamily="18" charset="0"/>
            </a:endParaRPr>
          </a:p>
          <a:p>
            <a:pPr marL="596646" indent="-514350">
              <a:lnSpc>
                <a:spcPct val="90000"/>
              </a:lnSpc>
              <a:buAutoNum type="alphaLcParenR"/>
            </a:pPr>
            <a:endParaRPr lang="hu-HU" sz="1400" dirty="0"/>
          </a:p>
          <a:p>
            <a:pPr marL="596646" indent="-514350">
              <a:lnSpc>
                <a:spcPct val="90000"/>
              </a:lnSpc>
              <a:buAutoNum type="alphaLcParenR"/>
            </a:pPr>
            <a:endParaRPr lang="hu-HU" sz="14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1A5F3F8-114B-43CE-B83A-8DDC2D3EBAB5}"/>
              </a:ext>
            </a:extLst>
          </p:cNvPr>
          <p:cNvSpPr>
            <a:spLocks noGrp="1"/>
          </p:cNvSpPr>
          <p:nvPr>
            <p:ph type="title"/>
          </p:nvPr>
        </p:nvSpPr>
        <p:spPr>
          <a:xfrm>
            <a:off x="827484" y="452718"/>
            <a:ext cx="6710641" cy="1400530"/>
          </a:xfrm>
        </p:spPr>
        <p:txBody>
          <a:bodyPr anchor="ctr">
            <a:normAutofit fontScale="90000"/>
          </a:bodyPr>
          <a:lstStyle/>
          <a:p>
            <a:r>
              <a:rPr lang="hu-HU" dirty="0">
                <a:solidFill>
                  <a:srgbClr val="FFFFFF"/>
                </a:solidFill>
                <a:latin typeface="Constantia" panose="02030602050306030303" pitchFamily="18" charset="0"/>
              </a:rPr>
              <a:t>Vallási etika, mint közerkölcs az oktatásban/nevelésben</a:t>
            </a:r>
            <a:endParaRPr lang="de-DE"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CA64C626-128F-493B-913B-6B0AE0D23C65}"/>
              </a:ext>
            </a:extLst>
          </p:cNvPr>
          <p:cNvSpPr>
            <a:spLocks noGrp="1"/>
          </p:cNvSpPr>
          <p:nvPr>
            <p:ph idx="1"/>
          </p:nvPr>
        </p:nvSpPr>
        <p:spPr>
          <a:xfrm>
            <a:off x="827484" y="2763520"/>
            <a:ext cx="6709905" cy="3484879"/>
          </a:xfrm>
        </p:spPr>
        <p:txBody>
          <a:bodyPr>
            <a:normAutofit/>
          </a:bodyPr>
          <a:lstStyle/>
          <a:p>
            <a:pPr>
              <a:lnSpc>
                <a:spcPct val="90000"/>
              </a:lnSpc>
            </a:pPr>
            <a:r>
              <a:rPr lang="hu-HU" sz="1800" b="1" dirty="0">
                <a:latin typeface="Constantia" panose="02030602050306030303" pitchFamily="18" charset="0"/>
              </a:rPr>
              <a:t>Az Alaptörvény 9. módosításának tervezete(2020)</a:t>
            </a:r>
          </a:p>
          <a:p>
            <a:pPr>
              <a:lnSpc>
                <a:spcPct val="90000"/>
              </a:lnSpc>
            </a:pPr>
            <a:endParaRPr lang="hu-HU" sz="1800" dirty="0">
              <a:latin typeface="Constantia" panose="02030602050306030303" pitchFamily="18" charset="0"/>
            </a:endParaRPr>
          </a:p>
          <a:p>
            <a:pPr algn="ctr">
              <a:lnSpc>
                <a:spcPct val="90000"/>
              </a:lnSpc>
            </a:pPr>
            <a:r>
              <a:rPr lang="hu-HU" sz="1800" dirty="0">
                <a:latin typeface="Constantia" panose="02030602050306030303" pitchFamily="18" charset="0"/>
              </a:rPr>
              <a:t>3. cikk</a:t>
            </a:r>
          </a:p>
          <a:p>
            <a:pPr algn="ctr">
              <a:lnSpc>
                <a:spcPct val="90000"/>
              </a:lnSpc>
            </a:pPr>
            <a:r>
              <a:rPr lang="hu-HU" sz="1800" dirty="0">
                <a:latin typeface="Constantia" panose="02030602050306030303" pitchFamily="18" charset="0"/>
              </a:rPr>
              <a:t>Az Alaptörvény XVI. cikk (1) bekezdése helyébe a következő rendelkezés lép:„(1) Minden  gyermeknek  joga  van  a  megfelelő  testi,  szellemi  és  erkölcsi  fejlődéséhez szükséges  védelemhez  és  gondoskodáshoz. </a:t>
            </a:r>
            <a:r>
              <a:rPr lang="hu-HU" sz="1800" b="1" dirty="0">
                <a:solidFill>
                  <a:schemeClr val="tx2">
                    <a:lumMod val="75000"/>
                  </a:schemeClr>
                </a:solidFill>
                <a:latin typeface="Constantia" panose="02030602050306030303" pitchFamily="18" charset="0"/>
              </a:rPr>
              <a:t>Magyarország  védi  a  gyermekek  születési nemének  megfelelő  önazonossághoz  való  jogát,  és  biztosítja  a  hazánk  alkotmányos önazonosságán és keresztény kultúráján alapuló értékrend szerinti nevelést</a:t>
            </a:r>
            <a:r>
              <a:rPr lang="hu-HU" sz="1800" dirty="0">
                <a:latin typeface="Constantia" panose="02030602050306030303" pitchFamily="18" charset="0"/>
              </a:rPr>
              <a:t>.</a:t>
            </a:r>
          </a:p>
        </p:txBody>
      </p:sp>
    </p:spTree>
    <p:extLst>
      <p:ext uri="{BB962C8B-B14F-4D97-AF65-F5344CB8AC3E}">
        <p14:creationId xmlns:p14="http://schemas.microsoft.com/office/powerpoint/2010/main" val="966977863"/>
      </p:ext>
    </p:extLst>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9"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1A5F3F8-114B-43CE-B83A-8DDC2D3EBAB5}"/>
              </a:ext>
            </a:extLst>
          </p:cNvPr>
          <p:cNvSpPr>
            <a:spLocks noGrp="1"/>
          </p:cNvSpPr>
          <p:nvPr>
            <p:ph type="title"/>
          </p:nvPr>
        </p:nvSpPr>
        <p:spPr>
          <a:xfrm>
            <a:off x="827484" y="452718"/>
            <a:ext cx="6710641" cy="1400530"/>
          </a:xfrm>
        </p:spPr>
        <p:txBody>
          <a:bodyPr anchor="ctr">
            <a:normAutofit fontScale="90000"/>
          </a:bodyPr>
          <a:lstStyle/>
          <a:p>
            <a:pPr algn="ctr"/>
            <a:r>
              <a:rPr lang="hu-HU" dirty="0">
                <a:solidFill>
                  <a:srgbClr val="FFFFFF"/>
                </a:solidFill>
                <a:latin typeface="Constantia" panose="02030602050306030303" pitchFamily="18" charset="0"/>
              </a:rPr>
              <a:t>Vallási etika, mint közerkölcs és a család fogalma</a:t>
            </a:r>
            <a:endParaRPr lang="de-DE" dirty="0">
              <a:solidFill>
                <a:srgbClr val="FFFFFF"/>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CA64C626-128F-493B-913B-6B0AE0D23C65}"/>
              </a:ext>
            </a:extLst>
          </p:cNvPr>
          <p:cNvSpPr>
            <a:spLocks noGrp="1"/>
          </p:cNvSpPr>
          <p:nvPr>
            <p:ph idx="1"/>
          </p:nvPr>
        </p:nvSpPr>
        <p:spPr>
          <a:xfrm>
            <a:off x="395536" y="2420888"/>
            <a:ext cx="8424936" cy="4248472"/>
          </a:xfrm>
          <a:solidFill>
            <a:schemeClr val="bg1">
              <a:lumMod val="95000"/>
            </a:schemeClr>
          </a:solidFill>
        </p:spPr>
        <p:txBody>
          <a:bodyPr>
            <a:normAutofit fontScale="62500" lnSpcReduction="20000"/>
          </a:bodyPr>
          <a:lstStyle/>
          <a:p>
            <a:pPr algn="ctr"/>
            <a:r>
              <a:rPr lang="hu-HU" sz="2900" b="1" dirty="0">
                <a:solidFill>
                  <a:schemeClr val="accent6">
                    <a:lumMod val="50000"/>
                  </a:schemeClr>
                </a:solidFill>
                <a:latin typeface="Constantia" panose="02030602050306030303" pitchFamily="18" charset="0"/>
              </a:rPr>
              <a:t>Az Alaptörvény 9. módosításának tervezete(2020)</a:t>
            </a:r>
          </a:p>
          <a:p>
            <a:r>
              <a:rPr lang="hu-HU" sz="2400" dirty="0">
                <a:latin typeface="Constantia" panose="02030602050306030303" pitchFamily="18" charset="0"/>
              </a:rPr>
              <a:t>Az Alaptörvény L) cikk (1) bekezdése helyébe a következő rendelkezés lép: „(1) Magyarország védi a </a:t>
            </a:r>
            <a:r>
              <a:rPr lang="hu-HU" sz="2400" b="1" dirty="0">
                <a:solidFill>
                  <a:schemeClr val="accent6">
                    <a:lumMod val="50000"/>
                  </a:schemeClr>
                </a:solidFill>
                <a:latin typeface="Constantia" panose="02030602050306030303" pitchFamily="18" charset="0"/>
              </a:rPr>
              <a:t>házasság intézményét</a:t>
            </a:r>
            <a:r>
              <a:rPr lang="hu-HU" sz="2400" b="1" dirty="0">
                <a:latin typeface="Constantia" panose="02030602050306030303" pitchFamily="18" charset="0"/>
              </a:rPr>
              <a:t> </a:t>
            </a:r>
            <a:r>
              <a:rPr lang="hu-HU" sz="2400" dirty="0">
                <a:latin typeface="Constantia" panose="02030602050306030303" pitchFamily="18" charset="0"/>
              </a:rPr>
              <a:t>mint egy </a:t>
            </a:r>
            <a:r>
              <a:rPr lang="hu-HU" sz="2400" i="1" dirty="0">
                <a:latin typeface="Constantia" panose="02030602050306030303" pitchFamily="18" charset="0"/>
              </a:rPr>
              <a:t>férfi</a:t>
            </a:r>
            <a:r>
              <a:rPr lang="hu-HU" sz="2400" dirty="0">
                <a:latin typeface="Constantia" panose="02030602050306030303" pitchFamily="18" charset="0"/>
              </a:rPr>
              <a:t> és egy </a:t>
            </a:r>
            <a:r>
              <a:rPr lang="hu-HU" sz="2400" i="1" dirty="0">
                <a:latin typeface="Constantia" panose="02030602050306030303" pitchFamily="18" charset="0"/>
              </a:rPr>
              <a:t>nő</a:t>
            </a:r>
            <a:r>
              <a:rPr lang="hu-HU" sz="2400" dirty="0">
                <a:latin typeface="Constantia" panose="02030602050306030303" pitchFamily="18" charset="0"/>
              </a:rPr>
              <a:t> között, önkéntes elhatározás alapján létrejött életközösséget, valamint a családot mint a nemzet fennmaradásának alapját. A </a:t>
            </a:r>
            <a:r>
              <a:rPr lang="hu-HU" sz="2400" b="1" dirty="0">
                <a:solidFill>
                  <a:schemeClr val="accent6">
                    <a:lumMod val="50000"/>
                  </a:schemeClr>
                </a:solidFill>
                <a:latin typeface="Constantia" panose="02030602050306030303" pitchFamily="18" charset="0"/>
              </a:rPr>
              <a:t>családi kapcsolat alapja a házasság, illetve a szülő-gyermek viszony</a:t>
            </a:r>
            <a:r>
              <a:rPr lang="hu-HU" sz="2400" dirty="0">
                <a:latin typeface="Constantia" panose="02030602050306030303" pitchFamily="18" charset="0"/>
              </a:rPr>
              <a:t>. Az </a:t>
            </a:r>
            <a:r>
              <a:rPr lang="hu-HU" sz="2400" i="1" dirty="0">
                <a:latin typeface="Constantia" panose="02030602050306030303" pitchFamily="18" charset="0"/>
              </a:rPr>
              <a:t>anya nő, az apa férfi</a:t>
            </a:r>
            <a:r>
              <a:rPr lang="hu-HU" sz="2400" dirty="0">
                <a:latin typeface="Constantia" panose="02030602050306030303" pitchFamily="18" charset="0"/>
              </a:rPr>
              <a:t>.”</a:t>
            </a:r>
          </a:p>
          <a:p>
            <a:r>
              <a:rPr lang="hu-HU" sz="2400" dirty="0">
                <a:latin typeface="Constantia" panose="02030602050306030303" pitchFamily="18" charset="0"/>
              </a:rPr>
              <a:t>Részlet az </a:t>
            </a:r>
            <a:r>
              <a:rPr lang="hu-HU" sz="2400" b="1" dirty="0">
                <a:latin typeface="Constantia" panose="02030602050306030303" pitchFamily="18" charset="0"/>
              </a:rPr>
              <a:t>indokolásból</a:t>
            </a:r>
            <a:r>
              <a:rPr lang="hu-HU" sz="2400" dirty="0">
                <a:latin typeface="Constantia" panose="02030602050306030303" pitchFamily="18" charset="0"/>
              </a:rPr>
              <a:t>:</a:t>
            </a:r>
          </a:p>
          <a:p>
            <a:r>
              <a:rPr lang="hu-HU" sz="2400" dirty="0">
                <a:latin typeface="Constantia" panose="02030602050306030303" pitchFamily="18" charset="0"/>
              </a:rPr>
              <a:t>"Az emberi közösségek formáira és tartalmára vonatkozó természeti törvényszerűségek, az azzal harmonizáló és a közösségek fennmaradását biztosító, a </a:t>
            </a:r>
            <a:r>
              <a:rPr lang="hu-HU" sz="2400" b="1" dirty="0">
                <a:solidFill>
                  <a:schemeClr val="accent6">
                    <a:lumMod val="50000"/>
                  </a:schemeClr>
                </a:solidFill>
                <a:latin typeface="Constantia" panose="02030602050306030303" pitchFamily="18" charset="0"/>
              </a:rPr>
              <a:t>Teremtés rendjéből fakadó fogalmak folyamatos fenyegetettsége</a:t>
            </a:r>
            <a:r>
              <a:rPr lang="hu-HU" sz="2400" dirty="0">
                <a:latin typeface="Constantia" panose="02030602050306030303" pitchFamily="18" charset="0"/>
              </a:rPr>
              <a:t>, adott esetben azoknak az eredetivel ellentétes tartalmú megfogalmazására történő törekvés kétségeket támaszt azzal kapcsolatban, hogy az Alaptörvény értékrendje mentén megvédhetők-e az eljövendő generációk érdekei, jogai és jóléte.„</a:t>
            </a:r>
          </a:p>
          <a:p>
            <a:pPr algn="ctr"/>
            <a:r>
              <a:rPr lang="hu-HU" sz="2400" b="1" dirty="0">
                <a:solidFill>
                  <a:schemeClr val="tx2">
                    <a:lumMod val="75000"/>
                  </a:schemeClr>
                </a:solidFill>
                <a:latin typeface="Constantia" panose="02030602050306030303" pitchFamily="18" charset="0"/>
              </a:rPr>
              <a:t>+</a:t>
            </a:r>
          </a:p>
          <a:p>
            <a:pPr algn="ctr"/>
            <a:r>
              <a:rPr lang="hu-HU" sz="2900" b="1" dirty="0">
                <a:solidFill>
                  <a:schemeClr val="tx2">
                    <a:lumMod val="75000"/>
                  </a:schemeClr>
                </a:solidFill>
                <a:latin typeface="Constantia" panose="02030602050306030303" pitchFamily="18" charset="0"/>
              </a:rPr>
              <a:t>Egyedülállók örökbefogadásának ellehetetlenítése – PTK módosítás-tervezet</a:t>
            </a:r>
          </a:p>
          <a:p>
            <a:pPr algn="ctr"/>
            <a:endParaRPr lang="hu-HU" sz="2900" b="1" dirty="0">
              <a:solidFill>
                <a:schemeClr val="tx2">
                  <a:lumMod val="75000"/>
                </a:schemeClr>
              </a:solidFill>
              <a:latin typeface="Constantia" panose="02030602050306030303" pitchFamily="18" charset="0"/>
            </a:endParaRPr>
          </a:p>
          <a:p>
            <a:pPr algn="ctr"/>
            <a:r>
              <a:rPr lang="hu-HU" sz="2900" b="1" dirty="0">
                <a:solidFill>
                  <a:schemeClr val="tx2">
                    <a:lumMod val="75000"/>
                  </a:schemeClr>
                </a:solidFill>
                <a:latin typeface="Constantia" panose="02030602050306030303" pitchFamily="18" charset="0"/>
              </a:rPr>
              <a:t>Felkészül az abortusz szabályozása?</a:t>
            </a:r>
          </a:p>
          <a:p>
            <a:pPr marL="0" indent="0">
              <a:buNone/>
            </a:pPr>
            <a:endParaRPr lang="de-DE" dirty="0"/>
          </a:p>
        </p:txBody>
      </p:sp>
    </p:spTree>
    <p:extLst>
      <p:ext uri="{BB962C8B-B14F-4D97-AF65-F5344CB8AC3E}">
        <p14:creationId xmlns:p14="http://schemas.microsoft.com/office/powerpoint/2010/main" val="2451382296"/>
      </p:ext>
    </p:extLst>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Cím 1"/>
          <p:cNvSpPr>
            <a:spLocks noGrp="1"/>
          </p:cNvSpPr>
          <p:nvPr>
            <p:ph type="title"/>
          </p:nvPr>
        </p:nvSpPr>
        <p:spPr>
          <a:xfrm>
            <a:off x="827484" y="452718"/>
            <a:ext cx="6710641" cy="1400530"/>
          </a:xfrm>
        </p:spPr>
        <p:txBody>
          <a:bodyPr anchor="ctr">
            <a:normAutofit/>
          </a:bodyPr>
          <a:lstStyle/>
          <a:p>
            <a:pPr algn="ctr">
              <a:lnSpc>
                <a:spcPct val="90000"/>
              </a:lnSpc>
            </a:pPr>
            <a:r>
              <a:rPr lang="hu-HU" sz="2900" b="1" dirty="0">
                <a:solidFill>
                  <a:srgbClr val="FFFFFF"/>
                </a:solidFill>
                <a:latin typeface="Constantia" panose="02030602050306030303" pitchFamily="18" charset="0"/>
              </a:rPr>
              <a:t>A szekuláris állam lebontásának gyakorlati következményei II.</a:t>
            </a:r>
          </a:p>
        </p:txBody>
      </p:sp>
      <p:sp>
        <p:nvSpPr>
          <p:cNvPr id="3" name="Tartalom helye 2"/>
          <p:cNvSpPr>
            <a:spLocks noGrp="1"/>
          </p:cNvSpPr>
          <p:nvPr>
            <p:ph idx="1"/>
          </p:nvPr>
        </p:nvSpPr>
        <p:spPr>
          <a:xfrm>
            <a:off x="827484" y="2420888"/>
            <a:ext cx="7992988" cy="4176464"/>
          </a:xfrm>
        </p:spPr>
        <p:txBody>
          <a:bodyPr>
            <a:normAutofit/>
          </a:bodyPr>
          <a:lstStyle/>
          <a:p>
            <a:pPr>
              <a:lnSpc>
                <a:spcPct val="90000"/>
              </a:lnSpc>
              <a:buNone/>
            </a:pPr>
            <a:r>
              <a:rPr lang="hu-HU" sz="2400" b="1" dirty="0">
                <a:solidFill>
                  <a:schemeClr val="accent6">
                    <a:lumMod val="75000"/>
                  </a:schemeClr>
                </a:solidFill>
                <a:latin typeface="Constantia" panose="02030602050306030303" pitchFamily="18" charset="0"/>
              </a:rPr>
              <a:t>Előnyök a kormányzat számára:</a:t>
            </a:r>
          </a:p>
          <a:p>
            <a:pPr marL="82296" indent="0">
              <a:lnSpc>
                <a:spcPct val="90000"/>
              </a:lnSpc>
              <a:buNone/>
            </a:pPr>
            <a:r>
              <a:rPr lang="hu-HU" sz="2400" dirty="0">
                <a:latin typeface="Constantia" panose="02030602050306030303" pitchFamily="18" charset="0"/>
              </a:rPr>
              <a:t>a) Az egyházak elősegítik a </a:t>
            </a:r>
            <a:r>
              <a:rPr lang="hu-HU" sz="2400" b="1" dirty="0">
                <a:solidFill>
                  <a:schemeClr val="tx2">
                    <a:lumMod val="75000"/>
                  </a:schemeClr>
                </a:solidFill>
                <a:latin typeface="Constantia" panose="02030602050306030303" pitchFamily="18" charset="0"/>
              </a:rPr>
              <a:t>tömegtámogatás</a:t>
            </a:r>
            <a:r>
              <a:rPr lang="hu-HU" sz="2400" dirty="0">
                <a:latin typeface="Constantia" panose="02030602050306030303" pitchFamily="18" charset="0"/>
              </a:rPr>
              <a:t> megszerzését kormányzati politikákhoz, kampányokhoz, intézkedésekhez (e.g. menekültválság, szegregáció egyházi iskolákban)</a:t>
            </a:r>
          </a:p>
          <a:p>
            <a:pPr marL="82296" indent="0">
              <a:lnSpc>
                <a:spcPct val="90000"/>
              </a:lnSpc>
              <a:buNone/>
            </a:pPr>
            <a:r>
              <a:rPr lang="hu-HU" sz="2400" dirty="0">
                <a:latin typeface="Constantia" panose="02030602050306030303" pitchFamily="18" charset="0"/>
              </a:rPr>
              <a:t>b) A </a:t>
            </a:r>
            <a:r>
              <a:rPr lang="hu-HU" sz="2400" b="1" dirty="0">
                <a:solidFill>
                  <a:schemeClr val="accent6">
                    <a:lumMod val="50000"/>
                  </a:schemeClr>
                </a:solidFill>
                <a:latin typeface="Constantia" panose="02030602050306030303" pitchFamily="18" charset="0"/>
              </a:rPr>
              <a:t>politikusoknak közvetlen/közvetett hozzáférést</a:t>
            </a:r>
            <a:r>
              <a:rPr lang="hu-HU" sz="2400" dirty="0">
                <a:latin typeface="Constantia" panose="02030602050306030303" pitchFamily="18" charset="0"/>
              </a:rPr>
              <a:t> biztosít az egyházi hallgatósághoz, az </a:t>
            </a:r>
            <a:r>
              <a:rPr lang="hu-HU" sz="2400" b="1" dirty="0">
                <a:solidFill>
                  <a:schemeClr val="accent6">
                    <a:lumMod val="50000"/>
                  </a:schemeClr>
                </a:solidFill>
                <a:latin typeface="Constantia" panose="02030602050306030303" pitchFamily="18" charset="0"/>
              </a:rPr>
              <a:t>egyház a politikai propaganda terepévé</a:t>
            </a:r>
            <a:r>
              <a:rPr lang="hu-HU" sz="2400" dirty="0">
                <a:latin typeface="Constantia" panose="02030602050306030303" pitchFamily="18" charset="0"/>
              </a:rPr>
              <a:t> válik </a:t>
            </a:r>
          </a:p>
          <a:p>
            <a:pPr marL="82296" indent="0">
              <a:lnSpc>
                <a:spcPct val="90000"/>
              </a:lnSpc>
              <a:buNone/>
            </a:pPr>
            <a:r>
              <a:rPr lang="hu-HU" sz="2400" dirty="0">
                <a:latin typeface="Constantia" panose="02030602050306030303" pitchFamily="18" charset="0"/>
              </a:rPr>
              <a:t>c) Az egyházak a </a:t>
            </a:r>
            <a:r>
              <a:rPr lang="hu-HU" sz="2400" b="1" dirty="0">
                <a:solidFill>
                  <a:schemeClr val="accent6">
                    <a:lumMod val="50000"/>
                  </a:schemeClr>
                </a:solidFill>
                <a:latin typeface="Constantia" panose="02030602050306030303" pitchFamily="18" charset="0"/>
              </a:rPr>
              <a:t>kormányzati politika morális alátámasztását</a:t>
            </a:r>
            <a:r>
              <a:rPr lang="hu-HU" sz="2400" dirty="0">
                <a:latin typeface="Constantia" panose="02030602050306030303" pitchFamily="18" charset="0"/>
              </a:rPr>
              <a:t> biztosítják – akár saját hitelveik vagy a Pápa ellenében is</a:t>
            </a:r>
          </a:p>
          <a:p>
            <a:pPr marL="596646" indent="-514350">
              <a:lnSpc>
                <a:spcPct val="90000"/>
              </a:lnSpc>
              <a:buAutoNum type="alphaLcParenR"/>
            </a:pPr>
            <a:endParaRPr lang="hu-HU" sz="1900" dirty="0"/>
          </a:p>
          <a:p>
            <a:pPr>
              <a:lnSpc>
                <a:spcPct val="90000"/>
              </a:lnSpc>
            </a:pPr>
            <a:endParaRPr lang="hu-HU" sz="1900" dirty="0"/>
          </a:p>
        </p:txBody>
      </p:sp>
    </p:spTree>
  </p:cSld>
  <p:clrMapOvr>
    <a:overrideClrMapping bg1="lt1" tx1="dk1" bg2="lt2" tx2="dk2" accent1="accent1" accent2="accent2" accent3="accent3" accent4="accent4" accent5="accent5" accent6="accent6" hlink="hlink" folHlink="folHlink"/>
  </p:clrMapOvr>
  <p:transition>
    <p:cover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71E1F-5115-4BDD-BF6A-4608C559FAAF}"/>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ED4B64FF-54D3-42FD-B5DE-69029C6B6C2D}"/>
              </a:ext>
            </a:extLst>
          </p:cNvPr>
          <p:cNvSpPr>
            <a:spLocks noGrp="1"/>
          </p:cNvSpPr>
          <p:nvPr>
            <p:ph idx="1"/>
          </p:nvPr>
        </p:nvSpPr>
        <p:spPr/>
        <p:txBody>
          <a:bodyPr/>
          <a:lstStyle/>
          <a:p>
            <a:pPr marL="0" indent="0" algn="ctr">
              <a:buNone/>
            </a:pPr>
            <a:endParaRPr lang="hu-HU" sz="4800" dirty="0">
              <a:latin typeface="Constantia" panose="02030602050306030303" pitchFamily="18" charset="0"/>
            </a:endParaRPr>
          </a:p>
          <a:p>
            <a:pPr marL="0" indent="0" algn="ctr">
              <a:buNone/>
            </a:pPr>
            <a:r>
              <a:rPr lang="hu-HU" sz="4800" dirty="0">
                <a:latin typeface="Constantia" panose="02030602050306030303" pitchFamily="18" charset="0"/>
              </a:rPr>
              <a:t>IV. Merre tovább Magyarország?</a:t>
            </a:r>
            <a:endParaRPr lang="de-DE" sz="4800" dirty="0">
              <a:latin typeface="Constantia" panose="02030602050306030303" pitchFamily="18" charset="0"/>
            </a:endParaRPr>
          </a:p>
          <a:p>
            <a:endParaRPr lang="de-DE" dirty="0"/>
          </a:p>
        </p:txBody>
      </p:sp>
    </p:spTree>
    <p:extLst>
      <p:ext uri="{BB962C8B-B14F-4D97-AF65-F5344CB8AC3E}">
        <p14:creationId xmlns:p14="http://schemas.microsoft.com/office/powerpoint/2010/main" val="34598329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FD0B4-4072-4247-B6C4-132BA102B9EA}"/>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5418C303-5929-440F-B61C-FA6AE710CD35}"/>
              </a:ext>
            </a:extLst>
          </p:cNvPr>
          <p:cNvSpPr>
            <a:spLocks noGrp="1"/>
          </p:cNvSpPr>
          <p:nvPr>
            <p:ph idx="1"/>
          </p:nvPr>
        </p:nvSpPr>
        <p:spPr/>
        <p:txBody>
          <a:bodyPr/>
          <a:lstStyle/>
          <a:p>
            <a:pPr marL="0" indent="0">
              <a:buNone/>
            </a:pPr>
            <a:endParaRPr lang="hu-HU" b="1" dirty="0"/>
          </a:p>
          <a:p>
            <a:pPr marL="0" indent="0">
              <a:buNone/>
            </a:pPr>
            <a:endParaRPr lang="hu-HU" b="1" dirty="0"/>
          </a:p>
          <a:p>
            <a:pPr marL="0" indent="0">
              <a:buNone/>
            </a:pPr>
            <a:endParaRPr lang="hu-HU" b="1" dirty="0"/>
          </a:p>
          <a:p>
            <a:pPr marL="0" indent="0">
              <a:buNone/>
            </a:pPr>
            <a:endParaRPr lang="hu-HU" b="1" dirty="0"/>
          </a:p>
          <a:p>
            <a:pPr marL="0" indent="0" algn="ctr">
              <a:buNone/>
            </a:pPr>
            <a:r>
              <a:rPr lang="hu-HU" sz="4000" b="1" dirty="0">
                <a:latin typeface="Constantia" panose="02030602050306030303" pitchFamily="18" charset="0"/>
              </a:rPr>
              <a:t>Köszönöm a figyelmet!</a:t>
            </a:r>
            <a:endParaRPr lang="de-DE" sz="4000" b="1" dirty="0">
              <a:latin typeface="Constantia" panose="02030602050306030303" pitchFamily="18" charset="0"/>
            </a:endParaRPr>
          </a:p>
        </p:txBody>
      </p:sp>
    </p:spTree>
    <p:extLst>
      <p:ext uri="{BB962C8B-B14F-4D97-AF65-F5344CB8AC3E}">
        <p14:creationId xmlns:p14="http://schemas.microsoft.com/office/powerpoint/2010/main" val="32632240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3600" b="1" dirty="0"/>
              <a:t>(Nagyon) válogatott bibliográfia</a:t>
            </a:r>
          </a:p>
        </p:txBody>
      </p:sp>
      <p:sp>
        <p:nvSpPr>
          <p:cNvPr id="3" name="Tartalom helye 2"/>
          <p:cNvSpPr>
            <a:spLocks noGrp="1"/>
          </p:cNvSpPr>
          <p:nvPr>
            <p:ph idx="1"/>
          </p:nvPr>
        </p:nvSpPr>
        <p:spPr/>
        <p:txBody>
          <a:bodyPr>
            <a:normAutofit fontScale="55000" lnSpcReduction="20000"/>
          </a:bodyPr>
          <a:lstStyle/>
          <a:p>
            <a:r>
              <a:rPr lang="hu-HU" dirty="0"/>
              <a:t>Kis János, </a:t>
            </a:r>
            <a:r>
              <a:rPr lang="de-DE" dirty="0">
                <a:effectLst/>
                <a:latin typeface="Arial" panose="020B0604020202020204" pitchFamily="34" charset="0"/>
              </a:rPr>
              <a:t>Az állam semlegessége. Újabb nekifutás</a:t>
            </a:r>
            <a:r>
              <a:rPr lang="hu-HU" dirty="0">
                <a:effectLst/>
                <a:latin typeface="Arial" panose="020B0604020202020204" pitchFamily="34" charset="0"/>
              </a:rPr>
              <a:t>, </a:t>
            </a:r>
            <a:r>
              <a:rPr lang="de-DE" dirty="0">
                <a:effectLst/>
                <a:latin typeface="Arial" panose="020B0604020202020204" pitchFamily="34" charset="0"/>
              </a:rPr>
              <a:t>. Fundamentum,2011. 3. szám</a:t>
            </a:r>
            <a:r>
              <a:rPr lang="hu-HU" dirty="0">
                <a:effectLst/>
                <a:latin typeface="Arial" panose="020B0604020202020204" pitchFamily="34" charset="0"/>
              </a:rPr>
              <a:t>.</a:t>
            </a:r>
          </a:p>
          <a:p>
            <a:r>
              <a:rPr lang="hu-HU" dirty="0">
                <a:latin typeface="Arial" panose="020B0604020202020204" pitchFamily="34" charset="0"/>
              </a:rPr>
              <a:t>Tóth Gábor Attila, A jogok törvénye, Értekezések az alkotmányos szabadságról, Gondolat Kiadó, Budapest, 2014.</a:t>
            </a:r>
            <a:endParaRPr lang="hu-HU" dirty="0"/>
          </a:p>
          <a:p>
            <a:r>
              <a:rPr lang="hu-HU" dirty="0"/>
              <a:t>Amnesty International: </a:t>
            </a:r>
            <a:r>
              <a:rPr lang="en-US" dirty="0"/>
              <a:t>Hungary: Proposed “sixth amendment” to the Constitution would be a frontal attack on human rights</a:t>
            </a:r>
            <a:r>
              <a:rPr lang="hu-HU" dirty="0"/>
              <a:t>, </a:t>
            </a:r>
            <a:r>
              <a:rPr lang="hu-HU" dirty="0">
                <a:hlinkClick r:id="rId2"/>
              </a:rPr>
              <a:t>http://www.amnesty.nl/nieuwsportaal/pers/hungary-proposed-sixth-amendment-constitution-would-be-frontal-attack-human-right</a:t>
            </a:r>
            <a:endParaRPr lang="hu-HU" dirty="0"/>
          </a:p>
          <a:p>
            <a:r>
              <a:rPr lang="en-US" dirty="0" err="1"/>
              <a:t>Eötvös</a:t>
            </a:r>
            <a:r>
              <a:rPr lang="en-US" dirty="0"/>
              <a:t> </a:t>
            </a:r>
            <a:r>
              <a:rPr lang="en-US" dirty="0" err="1"/>
              <a:t>Károly</a:t>
            </a:r>
            <a:r>
              <a:rPr lang="en-US" dirty="0"/>
              <a:t> Institute, Hungarian Civil Liberties Union</a:t>
            </a:r>
            <a:r>
              <a:rPr lang="hu-HU" dirty="0"/>
              <a:t>,</a:t>
            </a:r>
            <a:r>
              <a:rPr lang="en-US" dirty="0"/>
              <a:t> Hungarian Helsinki Committee</a:t>
            </a:r>
            <a:r>
              <a:rPr lang="hu-HU" dirty="0"/>
              <a:t>:  </a:t>
            </a:r>
            <a:r>
              <a:rPr lang="en-US" dirty="0"/>
              <a:t>A</a:t>
            </a:r>
            <a:r>
              <a:rPr lang="hu-HU" dirty="0"/>
              <a:t>ssessing the First Wave of Legislation by</a:t>
            </a:r>
            <a:r>
              <a:rPr lang="en-US" dirty="0"/>
              <a:t> H</a:t>
            </a:r>
            <a:r>
              <a:rPr lang="hu-HU" dirty="0"/>
              <a:t>ungary</a:t>
            </a:r>
            <a:r>
              <a:rPr lang="en-US" dirty="0"/>
              <a:t>’</a:t>
            </a:r>
            <a:r>
              <a:rPr lang="hu-HU" dirty="0"/>
              <a:t>s</a:t>
            </a:r>
            <a:r>
              <a:rPr lang="en-US" dirty="0"/>
              <a:t> </a:t>
            </a:r>
            <a:r>
              <a:rPr lang="hu-HU" dirty="0"/>
              <a:t>New</a:t>
            </a:r>
            <a:r>
              <a:rPr lang="en-US" dirty="0"/>
              <a:t> P</a:t>
            </a:r>
            <a:r>
              <a:rPr lang="hu-HU" dirty="0"/>
              <a:t>arliament, </a:t>
            </a:r>
            <a:r>
              <a:rPr lang="en-US" dirty="0"/>
              <a:t>23 J</a:t>
            </a:r>
            <a:r>
              <a:rPr lang="hu-HU" dirty="0"/>
              <a:t>uly</a:t>
            </a:r>
            <a:r>
              <a:rPr lang="en-US" dirty="0"/>
              <a:t> 2010</a:t>
            </a:r>
            <a:r>
              <a:rPr lang="hu-HU" dirty="0"/>
              <a:t>, </a:t>
            </a:r>
            <a:r>
              <a:rPr lang="hu-HU" dirty="0">
                <a:hlinkClick r:id="rId3"/>
              </a:rPr>
              <a:t>http://www.ekint.org/ekint_files/File/rovid_kozos_eng_final_eki_tasz_helsinki.pdf</a:t>
            </a:r>
            <a:r>
              <a:rPr lang="hu-HU" dirty="0"/>
              <a:t> </a:t>
            </a:r>
          </a:p>
          <a:p>
            <a:r>
              <a:rPr lang="en-US" dirty="0" err="1"/>
              <a:t>Eötvös</a:t>
            </a:r>
            <a:r>
              <a:rPr lang="en-US" dirty="0"/>
              <a:t> </a:t>
            </a:r>
            <a:r>
              <a:rPr lang="en-US" dirty="0" err="1"/>
              <a:t>Károly</a:t>
            </a:r>
            <a:r>
              <a:rPr lang="en-US" dirty="0"/>
              <a:t> Institute, Hungarian Civil Liberties Union</a:t>
            </a:r>
            <a:r>
              <a:rPr lang="hu-HU" dirty="0"/>
              <a:t>,</a:t>
            </a:r>
            <a:r>
              <a:rPr lang="en-US" dirty="0"/>
              <a:t> Hungarian Helsinki Committee</a:t>
            </a:r>
            <a:r>
              <a:rPr lang="hu-HU" dirty="0"/>
              <a:t>: </a:t>
            </a:r>
            <a:r>
              <a:rPr lang="en-US" dirty="0"/>
              <a:t>The second wave of legislation by Hungary’s new Parliament – Violating the rule of law 13 December 2010</a:t>
            </a:r>
            <a:r>
              <a:rPr lang="hu-HU" dirty="0"/>
              <a:t>. http://www.ekint.org/ekint_files/File/hungarian%20ngos%20assessing%20the%20second%20wave%20of%20legislation.pdf</a:t>
            </a:r>
          </a:p>
          <a:p>
            <a:r>
              <a:rPr lang="en-US" dirty="0"/>
              <a:t>CDL-AD(2012)004-e</a:t>
            </a:r>
            <a:br>
              <a:rPr lang="en-US" dirty="0"/>
            </a:br>
            <a:r>
              <a:rPr lang="en-US" dirty="0"/>
              <a:t>Opinion on Act CCVI of 2011 on the right to freedom of conscience and religion and the legal status of churches, denominations and religious communities of Hungary adopted by the Venice Commission at its 90th Plenary Session (Venice, 16-17 March 2012)</a:t>
            </a:r>
            <a:r>
              <a:rPr lang="hu-HU" dirty="0"/>
              <a:t>. </a:t>
            </a:r>
            <a:r>
              <a:rPr lang="hu-HU" dirty="0">
                <a:hlinkClick r:id="rId4"/>
              </a:rPr>
              <a:t>http://www.venice.coe.int/webforms/documents/default.aspx?pdffile=CDL-AD(2012)004-e</a:t>
            </a:r>
            <a:r>
              <a:rPr lang="hu-HU" dirty="0"/>
              <a:t> </a:t>
            </a:r>
            <a:endParaRPr lang="en-US" dirty="0"/>
          </a:p>
          <a:p>
            <a:r>
              <a:rPr lang="en-US" b="1" dirty="0"/>
              <a:t>Constitutional Crisis in the European Constitutional </a:t>
            </a:r>
            <a:r>
              <a:rPr lang="en-US" b="1" dirty="0" err="1"/>
              <a:t>Area</a:t>
            </a:r>
            <a:r>
              <a:rPr lang="en-US" dirty="0" err="1"/>
              <a:t>Theory</a:t>
            </a:r>
            <a:r>
              <a:rPr lang="en-US" dirty="0"/>
              <a:t>, Law and Politics in Hungary and Romania</a:t>
            </a:r>
            <a:r>
              <a:rPr lang="hu-HU" dirty="0"/>
              <a:t>, eds. Pál Sonnevend , Armin von Bogdandy Hart, 2015. </a:t>
            </a:r>
            <a:r>
              <a:rPr lang="en-US" dirty="0"/>
              <a:t> </a:t>
            </a:r>
            <a:endParaRPr lang="hu-HU" dirty="0"/>
          </a:p>
          <a:p>
            <a:endParaRPr lang="hu-HU" dirty="0"/>
          </a:p>
        </p:txBody>
      </p:sp>
    </p:spTree>
  </p:cSld>
  <p:clrMapOvr>
    <a:masterClrMapping/>
  </p:clrMapOvr>
  <p:transition>
    <p:cover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7045</Words>
  <Application>Microsoft Office PowerPoint</Application>
  <PresentationFormat>On-screen Show (4:3)</PresentationFormat>
  <Paragraphs>659</Paragraphs>
  <Slides>86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86</vt:i4>
      </vt:variant>
    </vt:vector>
  </HeadingPairs>
  <TitlesOfParts>
    <vt:vector size="96" baseType="lpstr">
      <vt:lpstr>Arial</vt:lpstr>
      <vt:lpstr>Calibri</vt:lpstr>
      <vt:lpstr>Cambria Math</vt:lpstr>
      <vt:lpstr>Century Gothic</vt:lpstr>
      <vt:lpstr>Constantia</vt:lpstr>
      <vt:lpstr>Tahoma</vt:lpstr>
      <vt:lpstr>Times New Roman</vt:lpstr>
      <vt:lpstr>Wingdings 2</vt:lpstr>
      <vt:lpstr>Wingdings 3</vt:lpstr>
      <vt:lpstr>Ion</vt:lpstr>
      <vt:lpstr> A jogállamiság és a szekuláris állam lebontása</vt:lpstr>
      <vt:lpstr>Nézeteink a jogállamiságról</vt:lpstr>
      <vt:lpstr>A jogállamiság és a szekuláris álam lebontása</vt:lpstr>
      <vt:lpstr> I.</vt:lpstr>
      <vt:lpstr>Alkotmányos demokrácia</vt:lpstr>
      <vt:lpstr>Alkotmány</vt:lpstr>
      <vt:lpstr>Népszuverenitás elve</vt:lpstr>
      <vt:lpstr>Jogállamiság </vt:lpstr>
      <vt:lpstr>A jogállamiság feltételrendszere</vt:lpstr>
      <vt:lpstr>Emberi jogok/alapvető jogok védelme </vt:lpstr>
      <vt:lpstr>Alapvető jogok: az autonómia garanciái</vt:lpstr>
      <vt:lpstr>Alapvető jogok korlátozása</vt:lpstr>
      <vt:lpstr>A hatalmi ágak szétválasztásának elve</vt:lpstr>
      <vt:lpstr>    Joguralom</vt:lpstr>
      <vt:lpstr>Szekuláris állam</vt:lpstr>
      <vt:lpstr>Állam és egyház szétválasztása</vt:lpstr>
      <vt:lpstr>Párhuzamos dekonstrukció </vt:lpstr>
      <vt:lpstr> II.</vt:lpstr>
      <vt:lpstr>PowerPoint Presentation</vt:lpstr>
      <vt:lpstr>„Alkotmányos reformok”/törvényhozás dömpingje (2010-2011)</vt:lpstr>
      <vt:lpstr>A folyamat azóta is tart...</vt:lpstr>
      <vt:lpstr>PowerPoint Presentation</vt:lpstr>
      <vt:lpstr>A) Hatalommegosztás elve</vt:lpstr>
      <vt:lpstr> A fékek és ellensúlyok rendszerének leépítése</vt:lpstr>
      <vt:lpstr>A fékek és ellensúlyok rendszerének leépítése</vt:lpstr>
      <vt:lpstr>Az alkotmányossági ellenőrzés szűkítése/ szűkülése</vt:lpstr>
      <vt:lpstr>Igazságszolgáltatás Ügyészség</vt:lpstr>
      <vt:lpstr>B) Joguralom</vt:lpstr>
      <vt:lpstr>Jogbiztonság</vt:lpstr>
      <vt:lpstr>Törvény előtti egyenlőség</vt:lpstr>
      <vt:lpstr>Az ügyészség diszfunkcionális működése</vt:lpstr>
      <vt:lpstr>C) Alapvető jogok védelme</vt:lpstr>
      <vt:lpstr>Az autónóm intézmények, szervezetek felszámolása</vt:lpstr>
      <vt:lpstr>Népszuverenitás elve a NER-ben</vt:lpstr>
      <vt:lpstr>Abszolút többség a Parlamentben – abszolút visszaélés a hatalommal? </vt:lpstr>
      <vt:lpstr>Következmények a nemzetközi / uniós színtéren</vt:lpstr>
      <vt:lpstr>Eljárások Magyarország ellen</vt:lpstr>
      <vt:lpstr>Jogállamiság és az EU</vt:lpstr>
      <vt:lpstr>Jogállamiság és az EU</vt:lpstr>
      <vt:lpstr>Jogállamiság jelentés  2020</vt:lpstr>
      <vt:lpstr>A jogállamiság érvényesítésére tett kísérletek az EU-ban </vt:lpstr>
      <vt:lpstr>Az uniós rendelet-tervezet az uniós költségvetés védelmét szolgáló ált. feltétel-rendszerről</vt:lpstr>
      <vt:lpstr>PowerPoint Presentation</vt:lpstr>
      <vt:lpstr>A szekuláris állam lebontásának folyamata</vt:lpstr>
      <vt:lpstr>Az államegyházak pluralista rendszere</vt:lpstr>
      <vt:lpstr>Állam és egyház szétválasztása</vt:lpstr>
      <vt:lpstr>A vallásszabadsághoz való jog szerkezete</vt:lpstr>
      <vt:lpstr>A vallás betagozódásának módozatai</vt:lpstr>
      <vt:lpstr>Közerkölcs és vallás</vt:lpstr>
      <vt:lpstr>A vallás betagozódása és az EJEE-ben foglalt emberi jogok</vt:lpstr>
      <vt:lpstr>Állam és egyház viszonya a rendszerváltást követően: alkotmányos rendelkezések</vt:lpstr>
      <vt:lpstr>Magyar szabályozási háttér a rendszerváltást követően</vt:lpstr>
      <vt:lpstr>Az államegyházak pluralista rendszerének víziója : a „Magyar Modell”</vt:lpstr>
      <vt:lpstr>A Magyar Modell</vt:lpstr>
      <vt:lpstr>Az egyházak jellemzői, súlya, társadalmi szerepe Magyarországon</vt:lpstr>
      <vt:lpstr>Horthy Miklós újratemetése (1993)</vt:lpstr>
      <vt:lpstr>A 2011. évi népszámlálás adatai</vt:lpstr>
      <vt:lpstr>A történelmi egyházak morális/társadalmi víziója</vt:lpstr>
      <vt:lpstr>A Becsület Napjára/Kitörésre (1945. február 11) való emlékezés katolikus misével zárul 2016. február, Székesfehérvár</vt:lpstr>
      <vt:lpstr>Horthy Miklós szobrának felavatása egy református templomban, 2013 </vt:lpstr>
      <vt:lpstr>Vallási etika, mint közerkölcs</vt:lpstr>
      <vt:lpstr>A szekuláris állam lebontása, mint politikai program</vt:lpstr>
      <vt:lpstr>Az új alkotmányos környezet</vt:lpstr>
      <vt:lpstr>Vallásszabadsághoz való jog az Alaptörvényben (kezdetben)</vt:lpstr>
      <vt:lpstr>2011 Az állam-egyház viszonyának újraszabályozása</vt:lpstr>
      <vt:lpstr>A főbb alkotmányos aggályok az új egyházi törvénnyel kapcsolatban</vt:lpstr>
      <vt:lpstr>A vallásszabadsághoz való jog sérelme</vt:lpstr>
      <vt:lpstr>A diszkrimináció tilalmának sérelme</vt:lpstr>
      <vt:lpstr>A hatékony jogorvoslat jogának sérelme</vt:lpstr>
      <vt:lpstr>Az AB határozatai – és következményük</vt:lpstr>
      <vt:lpstr>Az AB határozatai – és következményük</vt:lpstr>
      <vt:lpstr>Az AB határozatai – és következményük</vt:lpstr>
      <vt:lpstr>Vallásszabadsághoz való jog a hatályos Alaptörvényben</vt:lpstr>
      <vt:lpstr>A Magyarországi Mennonita Egyház vs. Magyarország ügy 2014</vt:lpstr>
      <vt:lpstr>Teljes alkormányos zűrzavar</vt:lpstr>
      <vt:lpstr>Az AB 2015-ös döntései</vt:lpstr>
      <vt:lpstr>Van még tovább is…</vt:lpstr>
      <vt:lpstr>Az egyházi tv. 2018-as módosítása</vt:lpstr>
      <vt:lpstr>Az egyházi tv. 2018-as módosítása</vt:lpstr>
      <vt:lpstr> A szekuláris állam lebontásának gyakorlati következményei I.</vt:lpstr>
      <vt:lpstr>Vallási etika, mint közerkölcs az oktatásban/nevelésben</vt:lpstr>
      <vt:lpstr>Vallási etika, mint közerkölcs és a család fogalma</vt:lpstr>
      <vt:lpstr>A szekuláris állam lebontásának gyakorlati következményei II.</vt:lpstr>
      <vt:lpstr>PowerPoint Presentation</vt:lpstr>
      <vt:lpstr>PowerPoint Presentation</vt:lpstr>
      <vt:lpstr>(Nagyon) válogatott bibliográfia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 jogállamiság és a szekuláris állam lebontása</dc:title>
  <dc:creator>Inari Fushimi</dc:creator>
  <cp:lastModifiedBy>Inari Fushimi</cp:lastModifiedBy>
  <cp:revision>1</cp:revision>
  <dcterms:created xsi:type="dcterms:W3CDTF">2020-11-11T16:03:05Z</dcterms:created>
  <dcterms:modified xsi:type="dcterms:W3CDTF">2020-11-14T12:53:58Z</dcterms:modified>
</cp:coreProperties>
</file>